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92" r:id="rId6"/>
    <p:sldMasterId id="2147484102" r:id="rId7"/>
    <p:sldMasterId id="2147484112" r:id="rId8"/>
  </p:sldMasterIdLst>
  <p:notesMasterIdLst>
    <p:notesMasterId r:id="rId34"/>
  </p:notesMasterIdLst>
  <p:handoutMasterIdLst>
    <p:handoutMasterId r:id="rId35"/>
  </p:handoutMasterIdLst>
  <p:sldIdLst>
    <p:sldId id="338" r:id="rId9"/>
    <p:sldId id="491" r:id="rId10"/>
    <p:sldId id="357" r:id="rId11"/>
    <p:sldId id="473" r:id="rId12"/>
    <p:sldId id="413" r:id="rId13"/>
    <p:sldId id="414" r:id="rId14"/>
    <p:sldId id="437" r:id="rId15"/>
    <p:sldId id="435" r:id="rId16"/>
    <p:sldId id="475" r:id="rId17"/>
    <p:sldId id="477" r:id="rId18"/>
    <p:sldId id="488" r:id="rId19"/>
    <p:sldId id="478" r:id="rId20"/>
    <p:sldId id="479" r:id="rId21"/>
    <p:sldId id="480" r:id="rId22"/>
    <p:sldId id="481" r:id="rId23"/>
    <p:sldId id="482" r:id="rId24"/>
    <p:sldId id="483" r:id="rId25"/>
    <p:sldId id="395" r:id="rId26"/>
    <p:sldId id="384" r:id="rId27"/>
    <p:sldId id="385" r:id="rId28"/>
    <p:sldId id="485" r:id="rId29"/>
    <p:sldId id="486" r:id="rId30"/>
    <p:sldId id="492" r:id="rId31"/>
    <p:sldId id="489" r:id="rId32"/>
    <p:sldId id="344" r:id="rId33"/>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2C1026F7-0088-4477-B73C-1312E64D82C6}">
          <p14:sldIdLst>
            <p14:sldId id="338"/>
            <p14:sldId id="491"/>
            <p14:sldId id="357"/>
            <p14:sldId id="473"/>
            <p14:sldId id="413"/>
            <p14:sldId id="414"/>
            <p14:sldId id="437"/>
            <p14:sldId id="435"/>
            <p14:sldId id="475"/>
            <p14:sldId id="477"/>
            <p14:sldId id="488"/>
            <p14:sldId id="478"/>
            <p14:sldId id="479"/>
            <p14:sldId id="480"/>
            <p14:sldId id="481"/>
            <p14:sldId id="482"/>
            <p14:sldId id="483"/>
            <p14:sldId id="395"/>
            <p14:sldId id="384"/>
            <p14:sldId id="385"/>
            <p14:sldId id="485"/>
            <p14:sldId id="486"/>
            <p14:sldId id="492"/>
            <p14:sldId id="489"/>
            <p14:sldId id="34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88" autoAdjust="0"/>
    <p:restoredTop sz="79843" autoAdjust="0"/>
  </p:normalViewPr>
  <p:slideViewPr>
    <p:cSldViewPr snapToGrid="0">
      <p:cViewPr varScale="1">
        <p:scale>
          <a:sx n="92" d="100"/>
          <a:sy n="92" d="100"/>
        </p:scale>
        <p:origin x="1482"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188"/>
    </p:cViewPr>
  </p:sorter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D7F431-498C-4076-B5F1-A9153DA47ED4}" type="doc">
      <dgm:prSet loTypeId="urn:microsoft.com/office/officeart/2005/8/layout/venn2" loCatId="relationship" qsTypeId="urn:microsoft.com/office/officeart/2005/8/quickstyle/simple1" qsCatId="simple" csTypeId="urn:microsoft.com/office/officeart/2005/8/colors/accent0_2" csCatId="mainScheme" phldr="1"/>
      <dgm:spPr/>
      <dgm:t>
        <a:bodyPr/>
        <a:lstStyle/>
        <a:p>
          <a:endParaRPr lang="sv-SE"/>
        </a:p>
      </dgm:t>
    </dgm:pt>
    <dgm:pt modelId="{F83EFD96-C019-4534-809F-946157D97B91}">
      <dgm:prSet phldrT="[Text]" custT="1"/>
      <dgm:spPr/>
      <dgm:t>
        <a:bodyPr/>
        <a:lstStyle/>
        <a:p>
          <a:r>
            <a:rPr lang="sv-SE" sz="1200" dirty="0" smtClean="0">
              <a:solidFill>
                <a:schemeClr val="tx1"/>
              </a:solidFill>
            </a:rPr>
            <a:t>Målbild – vår vision i Dalarna</a:t>
          </a:r>
          <a:endParaRPr lang="sv-SE" sz="1200" dirty="0">
            <a:solidFill>
              <a:schemeClr val="tx1"/>
            </a:solidFill>
          </a:endParaRPr>
        </a:p>
      </dgm:t>
    </dgm:pt>
    <dgm:pt modelId="{235BA680-1598-4CFA-AD03-B08D82BBE684}" type="parTrans" cxnId="{0DA0889B-84CC-4631-8394-591048051811}">
      <dgm:prSet/>
      <dgm:spPr/>
      <dgm:t>
        <a:bodyPr/>
        <a:lstStyle/>
        <a:p>
          <a:endParaRPr lang="sv-SE"/>
        </a:p>
      </dgm:t>
    </dgm:pt>
    <dgm:pt modelId="{00F5373F-CD4F-46C8-BFDD-E0EC5BA59330}" type="sibTrans" cxnId="{0DA0889B-84CC-4631-8394-591048051811}">
      <dgm:prSet/>
      <dgm:spPr/>
      <dgm:t>
        <a:bodyPr/>
        <a:lstStyle/>
        <a:p>
          <a:endParaRPr lang="sv-SE"/>
        </a:p>
      </dgm:t>
    </dgm:pt>
    <dgm:pt modelId="{86C01E4A-3C12-432D-95EA-EA1B9C1EEDD7}">
      <dgm:prSet phldrT="[Text]" custT="1"/>
      <dgm:spPr/>
      <dgm:t>
        <a:bodyPr/>
        <a:lstStyle/>
        <a:p>
          <a:r>
            <a:rPr lang="sv-SE" sz="1200" dirty="0" smtClean="0">
              <a:solidFill>
                <a:schemeClr val="tx1"/>
              </a:solidFill>
            </a:rPr>
            <a:t>Målområden/Strategiska områden – vilka områden som prioriteras i Dalarna</a:t>
          </a:r>
        </a:p>
      </dgm:t>
    </dgm:pt>
    <dgm:pt modelId="{F2576CF1-9883-4B98-AF6B-A1F932DFDC84}" type="parTrans" cxnId="{D8FE5CE2-C6A3-442B-9110-B5AA3160B83A}">
      <dgm:prSet/>
      <dgm:spPr/>
      <dgm:t>
        <a:bodyPr/>
        <a:lstStyle/>
        <a:p>
          <a:endParaRPr lang="sv-SE"/>
        </a:p>
      </dgm:t>
    </dgm:pt>
    <dgm:pt modelId="{BCE26FDC-69A0-44E8-BD04-48247B24FBBF}" type="sibTrans" cxnId="{D8FE5CE2-C6A3-442B-9110-B5AA3160B83A}">
      <dgm:prSet/>
      <dgm:spPr/>
      <dgm:t>
        <a:bodyPr/>
        <a:lstStyle/>
        <a:p>
          <a:endParaRPr lang="sv-SE"/>
        </a:p>
      </dgm:t>
    </dgm:pt>
    <dgm:pt modelId="{6734E33C-3194-4DB9-BA88-951E8AF18CE4}">
      <dgm:prSet phldrT="[Text]" custT="1"/>
      <dgm:spPr/>
      <dgm:t>
        <a:bodyPr/>
        <a:lstStyle/>
        <a:p>
          <a:r>
            <a:rPr lang="sv-SE" sz="1200" dirty="0" smtClean="0">
              <a:solidFill>
                <a:schemeClr val="tx1"/>
              </a:solidFill>
            </a:rPr>
            <a:t>Enkla principer för hur samverkan ska lyckas i Dalarna</a:t>
          </a:r>
          <a:endParaRPr lang="sv-SE" sz="1200" dirty="0">
            <a:solidFill>
              <a:schemeClr val="tx1"/>
            </a:solidFill>
          </a:endParaRPr>
        </a:p>
      </dgm:t>
    </dgm:pt>
    <dgm:pt modelId="{28884A13-E183-4E8B-A102-201BBEE02E06}" type="parTrans" cxnId="{3C1CDC17-9C5B-4A9D-A8D9-94E5474DF5D4}">
      <dgm:prSet/>
      <dgm:spPr/>
      <dgm:t>
        <a:bodyPr/>
        <a:lstStyle/>
        <a:p>
          <a:endParaRPr lang="sv-SE"/>
        </a:p>
      </dgm:t>
    </dgm:pt>
    <dgm:pt modelId="{FFBB1CAE-EC1F-4D8F-8846-57CCCBC7034D}" type="sibTrans" cxnId="{3C1CDC17-9C5B-4A9D-A8D9-94E5474DF5D4}">
      <dgm:prSet/>
      <dgm:spPr/>
      <dgm:t>
        <a:bodyPr/>
        <a:lstStyle/>
        <a:p>
          <a:endParaRPr lang="sv-SE"/>
        </a:p>
      </dgm:t>
    </dgm:pt>
    <dgm:pt modelId="{D6405CEF-05F0-4E0C-90CC-BDFECD129C25}">
      <dgm:prSet phldrT="[Text]" custT="1"/>
      <dgm:spPr>
        <a:solidFill>
          <a:schemeClr val="tx2">
            <a:lumMod val="20000"/>
            <a:lumOff val="80000"/>
          </a:schemeClr>
        </a:solidFill>
      </dgm:spPr>
      <dgm:t>
        <a:bodyPr/>
        <a:lstStyle/>
        <a:p>
          <a:r>
            <a:rPr lang="sv-SE" sz="1200" dirty="0" smtClean="0">
              <a:solidFill>
                <a:schemeClr val="tx1"/>
              </a:solidFill>
            </a:rPr>
            <a:t>Nyckeltal – mått för att följa upp att vi lyckas nå dit vi vill i Dalarna</a:t>
          </a:r>
          <a:endParaRPr lang="sv-SE" sz="1200" dirty="0">
            <a:solidFill>
              <a:schemeClr val="tx1"/>
            </a:solidFill>
          </a:endParaRPr>
        </a:p>
      </dgm:t>
    </dgm:pt>
    <dgm:pt modelId="{0C246F3D-633A-4561-AE31-7BBCD9CEB45E}" type="parTrans" cxnId="{FDDC9653-B498-4810-A39D-8D4B10FB862D}">
      <dgm:prSet/>
      <dgm:spPr/>
      <dgm:t>
        <a:bodyPr/>
        <a:lstStyle/>
        <a:p>
          <a:endParaRPr lang="sv-SE"/>
        </a:p>
      </dgm:t>
    </dgm:pt>
    <dgm:pt modelId="{C074091F-6F0D-44B3-AE8B-6E1B482026FE}" type="sibTrans" cxnId="{FDDC9653-B498-4810-A39D-8D4B10FB862D}">
      <dgm:prSet/>
      <dgm:spPr/>
      <dgm:t>
        <a:bodyPr/>
        <a:lstStyle/>
        <a:p>
          <a:endParaRPr lang="sv-SE"/>
        </a:p>
      </dgm:t>
    </dgm:pt>
    <dgm:pt modelId="{6DE9A158-9E48-448B-9176-88F20550296D}">
      <dgm:prSet phldrT="[Text]" custT="1"/>
      <dgm:spPr/>
      <dgm:t>
        <a:bodyPr/>
        <a:lstStyle/>
        <a:p>
          <a:r>
            <a:rPr lang="sv-SE" sz="1200" dirty="0" smtClean="0">
              <a:solidFill>
                <a:schemeClr val="tx1"/>
              </a:solidFill>
            </a:rPr>
            <a:t>Definition av God och Nära vård – kärnvärden i Dalarna </a:t>
          </a:r>
        </a:p>
      </dgm:t>
    </dgm:pt>
    <dgm:pt modelId="{4F0AAD50-B553-4366-8619-27B05D7BA145}" type="parTrans" cxnId="{2D46F753-800E-4456-AB8D-7BDBBA927A28}">
      <dgm:prSet/>
      <dgm:spPr/>
      <dgm:t>
        <a:bodyPr/>
        <a:lstStyle/>
        <a:p>
          <a:endParaRPr lang="sv-SE"/>
        </a:p>
      </dgm:t>
    </dgm:pt>
    <dgm:pt modelId="{8E4CA66B-63A3-43F0-A397-1E31C254923F}" type="sibTrans" cxnId="{2D46F753-800E-4456-AB8D-7BDBBA927A28}">
      <dgm:prSet/>
      <dgm:spPr/>
      <dgm:t>
        <a:bodyPr/>
        <a:lstStyle/>
        <a:p>
          <a:endParaRPr lang="sv-SE"/>
        </a:p>
      </dgm:t>
    </dgm:pt>
    <dgm:pt modelId="{7B76C0D5-C1B6-435C-8B99-CA58BA03D8B4}" type="pres">
      <dgm:prSet presAssocID="{D4D7F431-498C-4076-B5F1-A9153DA47ED4}" presName="Name0" presStyleCnt="0">
        <dgm:presLayoutVars>
          <dgm:chMax val="7"/>
          <dgm:resizeHandles val="exact"/>
        </dgm:presLayoutVars>
      </dgm:prSet>
      <dgm:spPr/>
      <dgm:t>
        <a:bodyPr/>
        <a:lstStyle/>
        <a:p>
          <a:endParaRPr lang="sv-SE"/>
        </a:p>
      </dgm:t>
    </dgm:pt>
    <dgm:pt modelId="{8FD791A1-3BD4-4626-9AD9-8E6E5C01656F}" type="pres">
      <dgm:prSet presAssocID="{D4D7F431-498C-4076-B5F1-A9153DA47ED4}" presName="comp1" presStyleCnt="0"/>
      <dgm:spPr/>
    </dgm:pt>
    <dgm:pt modelId="{77D8293C-06DE-4611-A755-6111CDF7CBD9}" type="pres">
      <dgm:prSet presAssocID="{D4D7F431-498C-4076-B5F1-A9153DA47ED4}" presName="circle1" presStyleLbl="node1" presStyleIdx="0" presStyleCnt="5"/>
      <dgm:spPr/>
      <dgm:t>
        <a:bodyPr/>
        <a:lstStyle/>
        <a:p>
          <a:endParaRPr lang="sv-SE"/>
        </a:p>
      </dgm:t>
    </dgm:pt>
    <dgm:pt modelId="{4892EAAF-4367-41E0-924D-D5D2C62BDF89}" type="pres">
      <dgm:prSet presAssocID="{D4D7F431-498C-4076-B5F1-A9153DA47ED4}" presName="c1text" presStyleLbl="node1" presStyleIdx="0" presStyleCnt="5">
        <dgm:presLayoutVars>
          <dgm:bulletEnabled val="1"/>
        </dgm:presLayoutVars>
      </dgm:prSet>
      <dgm:spPr/>
      <dgm:t>
        <a:bodyPr/>
        <a:lstStyle/>
        <a:p>
          <a:endParaRPr lang="sv-SE"/>
        </a:p>
      </dgm:t>
    </dgm:pt>
    <dgm:pt modelId="{6D69AD0A-3AC9-4918-BD0A-222D963FDE8F}" type="pres">
      <dgm:prSet presAssocID="{D4D7F431-498C-4076-B5F1-A9153DA47ED4}" presName="comp2" presStyleCnt="0"/>
      <dgm:spPr/>
    </dgm:pt>
    <dgm:pt modelId="{1EC4596A-AEC3-431B-ADD4-3747F79192B4}" type="pres">
      <dgm:prSet presAssocID="{D4D7F431-498C-4076-B5F1-A9153DA47ED4}" presName="circle2" presStyleLbl="node1" presStyleIdx="1" presStyleCnt="5"/>
      <dgm:spPr/>
      <dgm:t>
        <a:bodyPr/>
        <a:lstStyle/>
        <a:p>
          <a:endParaRPr lang="sv-SE"/>
        </a:p>
      </dgm:t>
    </dgm:pt>
    <dgm:pt modelId="{EFF719D6-4DC2-4B75-B0FA-651BEA7FD626}" type="pres">
      <dgm:prSet presAssocID="{D4D7F431-498C-4076-B5F1-A9153DA47ED4}" presName="c2text" presStyleLbl="node1" presStyleIdx="1" presStyleCnt="5">
        <dgm:presLayoutVars>
          <dgm:bulletEnabled val="1"/>
        </dgm:presLayoutVars>
      </dgm:prSet>
      <dgm:spPr/>
      <dgm:t>
        <a:bodyPr/>
        <a:lstStyle/>
        <a:p>
          <a:endParaRPr lang="sv-SE"/>
        </a:p>
      </dgm:t>
    </dgm:pt>
    <dgm:pt modelId="{CA462C5C-865B-45E3-B32F-576DECDE0D36}" type="pres">
      <dgm:prSet presAssocID="{D4D7F431-498C-4076-B5F1-A9153DA47ED4}" presName="comp3" presStyleCnt="0"/>
      <dgm:spPr/>
    </dgm:pt>
    <dgm:pt modelId="{F6188070-443B-4ED0-91C7-2023CC7A7F50}" type="pres">
      <dgm:prSet presAssocID="{D4D7F431-498C-4076-B5F1-A9153DA47ED4}" presName="circle3" presStyleLbl="node1" presStyleIdx="2" presStyleCnt="5"/>
      <dgm:spPr/>
      <dgm:t>
        <a:bodyPr/>
        <a:lstStyle/>
        <a:p>
          <a:endParaRPr lang="sv-SE"/>
        </a:p>
      </dgm:t>
    </dgm:pt>
    <dgm:pt modelId="{1CB85A9B-8E1F-4ED0-B9F4-2EDBD56F453F}" type="pres">
      <dgm:prSet presAssocID="{D4D7F431-498C-4076-B5F1-A9153DA47ED4}" presName="c3text" presStyleLbl="node1" presStyleIdx="2" presStyleCnt="5">
        <dgm:presLayoutVars>
          <dgm:bulletEnabled val="1"/>
        </dgm:presLayoutVars>
      </dgm:prSet>
      <dgm:spPr/>
      <dgm:t>
        <a:bodyPr/>
        <a:lstStyle/>
        <a:p>
          <a:endParaRPr lang="sv-SE"/>
        </a:p>
      </dgm:t>
    </dgm:pt>
    <dgm:pt modelId="{60B78109-9A60-4657-9F5A-222CA5B8C780}" type="pres">
      <dgm:prSet presAssocID="{D4D7F431-498C-4076-B5F1-A9153DA47ED4}" presName="comp4" presStyleCnt="0"/>
      <dgm:spPr/>
    </dgm:pt>
    <dgm:pt modelId="{4BFACE4E-64E5-43DC-AACE-6A63D1983D63}" type="pres">
      <dgm:prSet presAssocID="{D4D7F431-498C-4076-B5F1-A9153DA47ED4}" presName="circle4" presStyleLbl="node1" presStyleIdx="3" presStyleCnt="5"/>
      <dgm:spPr/>
      <dgm:t>
        <a:bodyPr/>
        <a:lstStyle/>
        <a:p>
          <a:endParaRPr lang="sv-SE"/>
        </a:p>
      </dgm:t>
    </dgm:pt>
    <dgm:pt modelId="{707A1D5E-A64A-476F-AA7E-4598B1F18C98}" type="pres">
      <dgm:prSet presAssocID="{D4D7F431-498C-4076-B5F1-A9153DA47ED4}" presName="c4text" presStyleLbl="node1" presStyleIdx="3" presStyleCnt="5">
        <dgm:presLayoutVars>
          <dgm:bulletEnabled val="1"/>
        </dgm:presLayoutVars>
      </dgm:prSet>
      <dgm:spPr/>
      <dgm:t>
        <a:bodyPr/>
        <a:lstStyle/>
        <a:p>
          <a:endParaRPr lang="sv-SE"/>
        </a:p>
      </dgm:t>
    </dgm:pt>
    <dgm:pt modelId="{DA64C2AB-FDE2-4C1B-8F71-298981AC5EC2}" type="pres">
      <dgm:prSet presAssocID="{D4D7F431-498C-4076-B5F1-A9153DA47ED4}" presName="comp5" presStyleCnt="0"/>
      <dgm:spPr/>
    </dgm:pt>
    <dgm:pt modelId="{922FEFFE-EBC2-4A5A-98A3-D332F19D5EBC}" type="pres">
      <dgm:prSet presAssocID="{D4D7F431-498C-4076-B5F1-A9153DA47ED4}" presName="circle5" presStyleLbl="node1" presStyleIdx="4" presStyleCnt="5"/>
      <dgm:spPr/>
      <dgm:t>
        <a:bodyPr/>
        <a:lstStyle/>
        <a:p>
          <a:endParaRPr lang="sv-SE"/>
        </a:p>
      </dgm:t>
    </dgm:pt>
    <dgm:pt modelId="{2A031B0C-4DCB-4DFE-A426-020EDFAEDB24}" type="pres">
      <dgm:prSet presAssocID="{D4D7F431-498C-4076-B5F1-A9153DA47ED4}" presName="c5text" presStyleLbl="node1" presStyleIdx="4" presStyleCnt="5">
        <dgm:presLayoutVars>
          <dgm:bulletEnabled val="1"/>
        </dgm:presLayoutVars>
      </dgm:prSet>
      <dgm:spPr/>
      <dgm:t>
        <a:bodyPr/>
        <a:lstStyle/>
        <a:p>
          <a:endParaRPr lang="sv-SE"/>
        </a:p>
      </dgm:t>
    </dgm:pt>
  </dgm:ptLst>
  <dgm:cxnLst>
    <dgm:cxn modelId="{DB4FDF7C-BA37-4188-8D97-EAD30CB2464B}" type="presOf" srcId="{D6405CEF-05F0-4E0C-90CC-BDFECD129C25}" destId="{922FEFFE-EBC2-4A5A-98A3-D332F19D5EBC}" srcOrd="0" destOrd="0" presId="urn:microsoft.com/office/officeart/2005/8/layout/venn2"/>
    <dgm:cxn modelId="{4BE4F666-441C-414A-95D4-364FF605126F}" type="presOf" srcId="{D4D7F431-498C-4076-B5F1-A9153DA47ED4}" destId="{7B76C0D5-C1B6-435C-8B99-CA58BA03D8B4}" srcOrd="0" destOrd="0" presId="urn:microsoft.com/office/officeart/2005/8/layout/venn2"/>
    <dgm:cxn modelId="{54B29996-E59B-45AC-8FB8-5788B0048DCB}" type="presOf" srcId="{F83EFD96-C019-4534-809F-946157D97B91}" destId="{77D8293C-06DE-4611-A755-6111CDF7CBD9}" srcOrd="0" destOrd="0" presId="urn:microsoft.com/office/officeart/2005/8/layout/venn2"/>
    <dgm:cxn modelId="{8A0147E0-F392-4A5F-9E3B-DB562BC1597C}" type="presOf" srcId="{6DE9A158-9E48-448B-9176-88F20550296D}" destId="{F6188070-443B-4ED0-91C7-2023CC7A7F50}" srcOrd="0" destOrd="0" presId="urn:microsoft.com/office/officeart/2005/8/layout/venn2"/>
    <dgm:cxn modelId="{FDDC9653-B498-4810-A39D-8D4B10FB862D}" srcId="{D4D7F431-498C-4076-B5F1-A9153DA47ED4}" destId="{D6405CEF-05F0-4E0C-90CC-BDFECD129C25}" srcOrd="4" destOrd="0" parTransId="{0C246F3D-633A-4561-AE31-7BBCD9CEB45E}" sibTransId="{C074091F-6F0D-44B3-AE8B-6E1B482026FE}"/>
    <dgm:cxn modelId="{77B25D0B-DE18-43F5-A10F-CBE1F4760A10}" type="presOf" srcId="{6734E33C-3194-4DB9-BA88-951E8AF18CE4}" destId="{4BFACE4E-64E5-43DC-AACE-6A63D1983D63}" srcOrd="0" destOrd="0" presId="urn:microsoft.com/office/officeart/2005/8/layout/venn2"/>
    <dgm:cxn modelId="{39B46EE6-D2C8-4D94-86CB-5A826BB45D19}" type="presOf" srcId="{6734E33C-3194-4DB9-BA88-951E8AF18CE4}" destId="{707A1D5E-A64A-476F-AA7E-4598B1F18C98}" srcOrd="1" destOrd="0" presId="urn:microsoft.com/office/officeart/2005/8/layout/venn2"/>
    <dgm:cxn modelId="{23EA7E2A-E87B-4E68-95CC-17983CBF9251}" type="presOf" srcId="{F83EFD96-C019-4534-809F-946157D97B91}" destId="{4892EAAF-4367-41E0-924D-D5D2C62BDF89}" srcOrd="1" destOrd="0" presId="urn:microsoft.com/office/officeart/2005/8/layout/venn2"/>
    <dgm:cxn modelId="{37CE1390-D452-407F-949C-5D30F762C1E0}" type="presOf" srcId="{D6405CEF-05F0-4E0C-90CC-BDFECD129C25}" destId="{2A031B0C-4DCB-4DFE-A426-020EDFAEDB24}" srcOrd="1" destOrd="0" presId="urn:microsoft.com/office/officeart/2005/8/layout/venn2"/>
    <dgm:cxn modelId="{D8FE5CE2-C6A3-442B-9110-B5AA3160B83A}" srcId="{D4D7F431-498C-4076-B5F1-A9153DA47ED4}" destId="{86C01E4A-3C12-432D-95EA-EA1B9C1EEDD7}" srcOrd="1" destOrd="0" parTransId="{F2576CF1-9883-4B98-AF6B-A1F932DFDC84}" sibTransId="{BCE26FDC-69A0-44E8-BD04-48247B24FBBF}"/>
    <dgm:cxn modelId="{E8AD097D-AF54-41B5-9CC0-01280ECF767A}" type="presOf" srcId="{86C01E4A-3C12-432D-95EA-EA1B9C1EEDD7}" destId="{1EC4596A-AEC3-431B-ADD4-3747F79192B4}" srcOrd="0" destOrd="0" presId="urn:microsoft.com/office/officeart/2005/8/layout/venn2"/>
    <dgm:cxn modelId="{2D46F753-800E-4456-AB8D-7BDBBA927A28}" srcId="{D4D7F431-498C-4076-B5F1-A9153DA47ED4}" destId="{6DE9A158-9E48-448B-9176-88F20550296D}" srcOrd="2" destOrd="0" parTransId="{4F0AAD50-B553-4366-8619-27B05D7BA145}" sibTransId="{8E4CA66B-63A3-43F0-A397-1E31C254923F}"/>
    <dgm:cxn modelId="{8D1EF5EB-39E2-4165-98C4-F3C30E6C6EFE}" type="presOf" srcId="{6DE9A158-9E48-448B-9176-88F20550296D}" destId="{1CB85A9B-8E1F-4ED0-B9F4-2EDBD56F453F}" srcOrd="1" destOrd="0" presId="urn:microsoft.com/office/officeart/2005/8/layout/venn2"/>
    <dgm:cxn modelId="{3C1CDC17-9C5B-4A9D-A8D9-94E5474DF5D4}" srcId="{D4D7F431-498C-4076-B5F1-A9153DA47ED4}" destId="{6734E33C-3194-4DB9-BA88-951E8AF18CE4}" srcOrd="3" destOrd="0" parTransId="{28884A13-E183-4E8B-A102-201BBEE02E06}" sibTransId="{FFBB1CAE-EC1F-4D8F-8846-57CCCBC7034D}"/>
    <dgm:cxn modelId="{0DA0889B-84CC-4631-8394-591048051811}" srcId="{D4D7F431-498C-4076-B5F1-A9153DA47ED4}" destId="{F83EFD96-C019-4534-809F-946157D97B91}" srcOrd="0" destOrd="0" parTransId="{235BA680-1598-4CFA-AD03-B08D82BBE684}" sibTransId="{00F5373F-CD4F-46C8-BFDD-E0EC5BA59330}"/>
    <dgm:cxn modelId="{AAFE7A6D-84DB-41FF-9ABF-D0BF9F4E650C}" type="presOf" srcId="{86C01E4A-3C12-432D-95EA-EA1B9C1EEDD7}" destId="{EFF719D6-4DC2-4B75-B0FA-651BEA7FD626}" srcOrd="1" destOrd="0" presId="urn:microsoft.com/office/officeart/2005/8/layout/venn2"/>
    <dgm:cxn modelId="{9E145710-92D5-4582-B1DB-15FD8F426694}" type="presParOf" srcId="{7B76C0D5-C1B6-435C-8B99-CA58BA03D8B4}" destId="{8FD791A1-3BD4-4626-9AD9-8E6E5C01656F}" srcOrd="0" destOrd="0" presId="urn:microsoft.com/office/officeart/2005/8/layout/venn2"/>
    <dgm:cxn modelId="{155D0924-92EC-4A92-B1B6-EB04E111CCA9}" type="presParOf" srcId="{8FD791A1-3BD4-4626-9AD9-8E6E5C01656F}" destId="{77D8293C-06DE-4611-A755-6111CDF7CBD9}" srcOrd="0" destOrd="0" presId="urn:microsoft.com/office/officeart/2005/8/layout/venn2"/>
    <dgm:cxn modelId="{C58727CB-EB04-4ED7-984B-0BB44CD5621F}" type="presParOf" srcId="{8FD791A1-3BD4-4626-9AD9-8E6E5C01656F}" destId="{4892EAAF-4367-41E0-924D-D5D2C62BDF89}" srcOrd="1" destOrd="0" presId="urn:microsoft.com/office/officeart/2005/8/layout/venn2"/>
    <dgm:cxn modelId="{B95303A0-C230-4979-A8E2-93FBE7297587}" type="presParOf" srcId="{7B76C0D5-C1B6-435C-8B99-CA58BA03D8B4}" destId="{6D69AD0A-3AC9-4918-BD0A-222D963FDE8F}" srcOrd="1" destOrd="0" presId="urn:microsoft.com/office/officeart/2005/8/layout/venn2"/>
    <dgm:cxn modelId="{BCAC72F1-25C6-4935-BF8F-8882C20E2587}" type="presParOf" srcId="{6D69AD0A-3AC9-4918-BD0A-222D963FDE8F}" destId="{1EC4596A-AEC3-431B-ADD4-3747F79192B4}" srcOrd="0" destOrd="0" presId="urn:microsoft.com/office/officeart/2005/8/layout/venn2"/>
    <dgm:cxn modelId="{A831E5C5-6B6B-4DE6-BCF9-8B03068C520A}" type="presParOf" srcId="{6D69AD0A-3AC9-4918-BD0A-222D963FDE8F}" destId="{EFF719D6-4DC2-4B75-B0FA-651BEA7FD626}" srcOrd="1" destOrd="0" presId="urn:microsoft.com/office/officeart/2005/8/layout/venn2"/>
    <dgm:cxn modelId="{F48CC467-5A29-4BF5-AE79-FACC7587C579}" type="presParOf" srcId="{7B76C0D5-C1B6-435C-8B99-CA58BA03D8B4}" destId="{CA462C5C-865B-45E3-B32F-576DECDE0D36}" srcOrd="2" destOrd="0" presId="urn:microsoft.com/office/officeart/2005/8/layout/venn2"/>
    <dgm:cxn modelId="{76A603CF-ABC6-4532-A6FA-012E5C4394B8}" type="presParOf" srcId="{CA462C5C-865B-45E3-B32F-576DECDE0D36}" destId="{F6188070-443B-4ED0-91C7-2023CC7A7F50}" srcOrd="0" destOrd="0" presId="urn:microsoft.com/office/officeart/2005/8/layout/venn2"/>
    <dgm:cxn modelId="{1B83BED6-6BA9-473B-A1A2-E37A62D6013E}" type="presParOf" srcId="{CA462C5C-865B-45E3-B32F-576DECDE0D36}" destId="{1CB85A9B-8E1F-4ED0-B9F4-2EDBD56F453F}" srcOrd="1" destOrd="0" presId="urn:microsoft.com/office/officeart/2005/8/layout/venn2"/>
    <dgm:cxn modelId="{FC8AE6CD-316E-4EE0-85CA-670A3E94CB6E}" type="presParOf" srcId="{7B76C0D5-C1B6-435C-8B99-CA58BA03D8B4}" destId="{60B78109-9A60-4657-9F5A-222CA5B8C780}" srcOrd="3" destOrd="0" presId="urn:microsoft.com/office/officeart/2005/8/layout/venn2"/>
    <dgm:cxn modelId="{281D10B5-C903-411F-A90B-13F2ED99172C}" type="presParOf" srcId="{60B78109-9A60-4657-9F5A-222CA5B8C780}" destId="{4BFACE4E-64E5-43DC-AACE-6A63D1983D63}" srcOrd="0" destOrd="0" presId="urn:microsoft.com/office/officeart/2005/8/layout/venn2"/>
    <dgm:cxn modelId="{4913838E-F1E0-4DE7-B002-6DA2E103710A}" type="presParOf" srcId="{60B78109-9A60-4657-9F5A-222CA5B8C780}" destId="{707A1D5E-A64A-476F-AA7E-4598B1F18C98}" srcOrd="1" destOrd="0" presId="urn:microsoft.com/office/officeart/2005/8/layout/venn2"/>
    <dgm:cxn modelId="{66D6A3DD-57D1-426C-88EB-6A68B7DB0B7E}" type="presParOf" srcId="{7B76C0D5-C1B6-435C-8B99-CA58BA03D8B4}" destId="{DA64C2AB-FDE2-4C1B-8F71-298981AC5EC2}" srcOrd="4" destOrd="0" presId="urn:microsoft.com/office/officeart/2005/8/layout/venn2"/>
    <dgm:cxn modelId="{5F79562C-7542-48D2-B740-740FF155846E}" type="presParOf" srcId="{DA64C2AB-FDE2-4C1B-8F71-298981AC5EC2}" destId="{922FEFFE-EBC2-4A5A-98A3-D332F19D5EBC}" srcOrd="0" destOrd="0" presId="urn:microsoft.com/office/officeart/2005/8/layout/venn2"/>
    <dgm:cxn modelId="{7DB0F0FA-0A7C-4078-A40E-160354530F3E}" type="presParOf" srcId="{DA64C2AB-FDE2-4C1B-8F71-298981AC5EC2}" destId="{2A031B0C-4DCB-4DFE-A426-020EDFAEDB24}"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F07F4FE-CDDC-46F8-B7CE-8EC68F59FC50}" type="doc">
      <dgm:prSet loTypeId="urn:microsoft.com/office/officeart/2005/8/layout/bProcess3" loCatId="process" qsTypeId="urn:microsoft.com/office/officeart/2005/8/quickstyle/simple1" qsCatId="simple" csTypeId="urn:microsoft.com/office/officeart/2005/8/colors/accent2_2" csCatId="accent2" phldr="1"/>
      <dgm:spPr/>
      <dgm:t>
        <a:bodyPr/>
        <a:lstStyle/>
        <a:p>
          <a:endParaRPr lang="sv-SE"/>
        </a:p>
      </dgm:t>
    </dgm:pt>
    <dgm:pt modelId="{D86CB334-2675-48CB-89BE-BF35586F2C3F}">
      <dgm:prSet phldrT="[Text]"/>
      <dgm:spPr/>
      <dgm:t>
        <a:bodyPr/>
        <a:lstStyle/>
        <a:p>
          <a:r>
            <a:rPr lang="sv-SE" dirty="0" smtClean="0"/>
            <a:t>Lyssna på varandra</a:t>
          </a:r>
          <a:endParaRPr lang="sv-SE" dirty="0"/>
        </a:p>
      </dgm:t>
    </dgm:pt>
    <dgm:pt modelId="{F5499FC5-FEEF-4F1F-845B-ED47EC375713}" type="parTrans" cxnId="{E8A8DEAA-EBCE-4A20-941E-8D26FDCEBA1F}">
      <dgm:prSet/>
      <dgm:spPr/>
      <dgm:t>
        <a:bodyPr/>
        <a:lstStyle/>
        <a:p>
          <a:endParaRPr lang="sv-SE"/>
        </a:p>
      </dgm:t>
    </dgm:pt>
    <dgm:pt modelId="{02CB7759-11F6-4576-A807-400636C2245C}" type="sibTrans" cxnId="{E8A8DEAA-EBCE-4A20-941E-8D26FDCEBA1F}">
      <dgm:prSet/>
      <dgm:spPr/>
      <dgm:t>
        <a:bodyPr/>
        <a:lstStyle/>
        <a:p>
          <a:endParaRPr lang="sv-SE"/>
        </a:p>
      </dgm:t>
    </dgm:pt>
    <dgm:pt modelId="{84C96FB1-F7FA-465A-BAC1-F594FAEBD66B}">
      <dgm:prSet phldrT="[Text]"/>
      <dgm:spPr/>
      <dgm:t>
        <a:bodyPr/>
        <a:lstStyle/>
        <a:p>
          <a:r>
            <a:rPr lang="sv-SE" dirty="0" smtClean="0"/>
            <a:t>Skapa enkla kontaktvägar och sömlöshet</a:t>
          </a:r>
          <a:endParaRPr lang="sv-SE" dirty="0"/>
        </a:p>
      </dgm:t>
    </dgm:pt>
    <dgm:pt modelId="{5F889D64-7034-417C-8FB9-F00B8B7F0731}" type="parTrans" cxnId="{9052F561-9106-46A7-AB12-9C538CD8878E}">
      <dgm:prSet/>
      <dgm:spPr/>
      <dgm:t>
        <a:bodyPr/>
        <a:lstStyle/>
        <a:p>
          <a:endParaRPr lang="sv-SE"/>
        </a:p>
      </dgm:t>
    </dgm:pt>
    <dgm:pt modelId="{F6E89AF5-0F8A-4AB2-97FF-3063A18EA0FE}" type="sibTrans" cxnId="{9052F561-9106-46A7-AB12-9C538CD8878E}">
      <dgm:prSet/>
      <dgm:spPr/>
      <dgm:t>
        <a:bodyPr/>
        <a:lstStyle/>
        <a:p>
          <a:endParaRPr lang="sv-SE"/>
        </a:p>
      </dgm:t>
    </dgm:pt>
    <dgm:pt modelId="{ADAA990E-28C9-43E1-B047-A3B1BEA751DC}">
      <dgm:prSet phldrT="[Text]"/>
      <dgm:spPr/>
      <dgm:t>
        <a:bodyPr/>
        <a:lstStyle/>
        <a:p>
          <a:r>
            <a:rPr lang="sv-SE" dirty="0" smtClean="0"/>
            <a:t>Utgå ifrån befolkningen</a:t>
          </a:r>
          <a:endParaRPr lang="sv-SE" dirty="0"/>
        </a:p>
      </dgm:t>
    </dgm:pt>
    <dgm:pt modelId="{1709679F-B2CF-48AE-9986-414C1B487F4E}" type="parTrans" cxnId="{71B39F99-5D3D-4685-A8F4-F69A8245D7A2}">
      <dgm:prSet/>
      <dgm:spPr/>
      <dgm:t>
        <a:bodyPr/>
        <a:lstStyle/>
        <a:p>
          <a:endParaRPr lang="sv-SE"/>
        </a:p>
      </dgm:t>
    </dgm:pt>
    <dgm:pt modelId="{0E308E20-5376-49BD-B918-71CF3EFA6DAE}" type="sibTrans" cxnId="{71B39F99-5D3D-4685-A8F4-F69A8245D7A2}">
      <dgm:prSet/>
      <dgm:spPr/>
      <dgm:t>
        <a:bodyPr/>
        <a:lstStyle/>
        <a:p>
          <a:endParaRPr lang="sv-SE"/>
        </a:p>
      </dgm:t>
    </dgm:pt>
    <dgm:pt modelId="{A88E70C1-7664-4392-9660-D58A9FA5381F}">
      <dgm:prSet phldrT="[Text]"/>
      <dgm:spPr/>
      <dgm:t>
        <a:bodyPr/>
        <a:lstStyle/>
        <a:p>
          <a:r>
            <a:rPr lang="sv-SE" dirty="0" smtClean="0"/>
            <a:t>Bygga vidare på det vi har lärt oss från pandemin</a:t>
          </a:r>
          <a:endParaRPr lang="sv-SE" dirty="0"/>
        </a:p>
      </dgm:t>
    </dgm:pt>
    <dgm:pt modelId="{CDFC55F9-2A2F-441E-9B53-57D6613A9BD5}" type="parTrans" cxnId="{F4B8C43F-4F8D-4553-B740-F296F679C09A}">
      <dgm:prSet/>
      <dgm:spPr/>
      <dgm:t>
        <a:bodyPr/>
        <a:lstStyle/>
        <a:p>
          <a:endParaRPr lang="sv-SE"/>
        </a:p>
      </dgm:t>
    </dgm:pt>
    <dgm:pt modelId="{8910DA9A-0DCD-4FE7-9E9F-1F654072610B}" type="sibTrans" cxnId="{F4B8C43F-4F8D-4553-B740-F296F679C09A}">
      <dgm:prSet/>
      <dgm:spPr/>
      <dgm:t>
        <a:bodyPr/>
        <a:lstStyle/>
        <a:p>
          <a:endParaRPr lang="sv-SE"/>
        </a:p>
      </dgm:t>
    </dgm:pt>
    <dgm:pt modelId="{EE85E1D0-E4E7-4F54-93F0-963683E9FB9C}">
      <dgm:prSet phldrT="[Text]"/>
      <dgm:spPr/>
      <dgm:t>
        <a:bodyPr/>
        <a:lstStyle/>
        <a:p>
          <a:r>
            <a:rPr lang="sv-SE" dirty="0" smtClean="0"/>
            <a:t>Skapa en gemensam kunskapsbas</a:t>
          </a:r>
          <a:endParaRPr lang="sv-SE" dirty="0"/>
        </a:p>
      </dgm:t>
    </dgm:pt>
    <dgm:pt modelId="{EB17449D-D741-47D8-A451-E98BFCB5CF5C}" type="parTrans" cxnId="{F43BEA10-DF68-4DD3-81DF-245DF10BBBFE}">
      <dgm:prSet/>
      <dgm:spPr/>
      <dgm:t>
        <a:bodyPr/>
        <a:lstStyle/>
        <a:p>
          <a:endParaRPr lang="sv-SE"/>
        </a:p>
      </dgm:t>
    </dgm:pt>
    <dgm:pt modelId="{8B051E7F-5D52-43B7-AE9C-5F1FC33B4AD8}" type="sibTrans" cxnId="{F43BEA10-DF68-4DD3-81DF-245DF10BBBFE}">
      <dgm:prSet/>
      <dgm:spPr/>
      <dgm:t>
        <a:bodyPr/>
        <a:lstStyle/>
        <a:p>
          <a:endParaRPr lang="sv-SE"/>
        </a:p>
      </dgm:t>
    </dgm:pt>
    <dgm:pt modelId="{FB65EE9C-499A-462B-BCE0-CE283284294A}">
      <dgm:prSet phldrT="[Text]"/>
      <dgm:spPr/>
      <dgm:t>
        <a:bodyPr/>
        <a:lstStyle/>
        <a:p>
          <a:r>
            <a:rPr lang="sv-SE" smtClean="0"/>
            <a:t>Skapa en samverkanskultur tillsammans</a:t>
          </a:r>
          <a:endParaRPr lang="sv-SE" dirty="0"/>
        </a:p>
      </dgm:t>
    </dgm:pt>
    <dgm:pt modelId="{C7BF49DF-FCFE-49EC-8016-095F90BF73A6}" type="parTrans" cxnId="{97925478-CE8A-40A9-96CE-5A778FBEB2EE}">
      <dgm:prSet/>
      <dgm:spPr/>
      <dgm:t>
        <a:bodyPr/>
        <a:lstStyle/>
        <a:p>
          <a:endParaRPr lang="sv-SE"/>
        </a:p>
      </dgm:t>
    </dgm:pt>
    <dgm:pt modelId="{05F4FF5D-FB06-4DCE-805C-B87EF0B74D4E}" type="sibTrans" cxnId="{97925478-CE8A-40A9-96CE-5A778FBEB2EE}">
      <dgm:prSet/>
      <dgm:spPr/>
      <dgm:t>
        <a:bodyPr/>
        <a:lstStyle/>
        <a:p>
          <a:endParaRPr lang="sv-SE"/>
        </a:p>
      </dgm:t>
    </dgm:pt>
    <dgm:pt modelId="{A351BDF3-BAC7-45BD-9B55-1D5451EE44D8}">
      <dgm:prSet phldrT="[Text]"/>
      <dgm:spPr/>
      <dgm:t>
        <a:bodyPr/>
        <a:lstStyle/>
        <a:p>
          <a:r>
            <a:rPr lang="sv-SE" smtClean="0"/>
            <a:t>Vara </a:t>
          </a:r>
          <a:r>
            <a:rPr lang="sv-SE" dirty="0" smtClean="0"/>
            <a:t>modiga och våga ta beslut</a:t>
          </a:r>
          <a:endParaRPr lang="sv-SE" dirty="0"/>
        </a:p>
      </dgm:t>
    </dgm:pt>
    <dgm:pt modelId="{0498E2D8-8F81-4985-AF22-1FBF94D14E75}" type="parTrans" cxnId="{DAAF9ADC-0B72-46F4-A382-9C070E533090}">
      <dgm:prSet/>
      <dgm:spPr/>
      <dgm:t>
        <a:bodyPr/>
        <a:lstStyle/>
        <a:p>
          <a:endParaRPr lang="sv-SE"/>
        </a:p>
      </dgm:t>
    </dgm:pt>
    <dgm:pt modelId="{32F54C54-6472-4EB1-A32A-BE55B99226C4}" type="sibTrans" cxnId="{DAAF9ADC-0B72-46F4-A382-9C070E533090}">
      <dgm:prSet/>
      <dgm:spPr/>
      <dgm:t>
        <a:bodyPr/>
        <a:lstStyle/>
        <a:p>
          <a:endParaRPr lang="sv-SE"/>
        </a:p>
      </dgm:t>
    </dgm:pt>
    <dgm:pt modelId="{03DB73F4-C467-478B-8F3F-9B16CD4F3ED1}" type="pres">
      <dgm:prSet presAssocID="{7F07F4FE-CDDC-46F8-B7CE-8EC68F59FC50}" presName="Name0" presStyleCnt="0">
        <dgm:presLayoutVars>
          <dgm:dir/>
          <dgm:resizeHandles val="exact"/>
        </dgm:presLayoutVars>
      </dgm:prSet>
      <dgm:spPr/>
      <dgm:t>
        <a:bodyPr/>
        <a:lstStyle/>
        <a:p>
          <a:endParaRPr lang="sv-SE"/>
        </a:p>
      </dgm:t>
    </dgm:pt>
    <dgm:pt modelId="{82293229-592A-4542-9D41-CA135DCE95CB}" type="pres">
      <dgm:prSet presAssocID="{D86CB334-2675-48CB-89BE-BF35586F2C3F}" presName="node" presStyleLbl="node1" presStyleIdx="0" presStyleCnt="7">
        <dgm:presLayoutVars>
          <dgm:bulletEnabled val="1"/>
        </dgm:presLayoutVars>
      </dgm:prSet>
      <dgm:spPr/>
      <dgm:t>
        <a:bodyPr/>
        <a:lstStyle/>
        <a:p>
          <a:endParaRPr lang="sv-SE"/>
        </a:p>
      </dgm:t>
    </dgm:pt>
    <dgm:pt modelId="{E02B0A8B-94CA-4D67-BC51-B0585375FD51}" type="pres">
      <dgm:prSet presAssocID="{02CB7759-11F6-4576-A807-400636C2245C}" presName="sibTrans" presStyleLbl="sibTrans1D1" presStyleIdx="0" presStyleCnt="6"/>
      <dgm:spPr/>
      <dgm:t>
        <a:bodyPr/>
        <a:lstStyle/>
        <a:p>
          <a:endParaRPr lang="sv-SE"/>
        </a:p>
      </dgm:t>
    </dgm:pt>
    <dgm:pt modelId="{E43B40C4-9691-43BC-90E5-62293AB2680F}" type="pres">
      <dgm:prSet presAssocID="{02CB7759-11F6-4576-A807-400636C2245C}" presName="connectorText" presStyleLbl="sibTrans1D1" presStyleIdx="0" presStyleCnt="6"/>
      <dgm:spPr/>
      <dgm:t>
        <a:bodyPr/>
        <a:lstStyle/>
        <a:p>
          <a:endParaRPr lang="sv-SE"/>
        </a:p>
      </dgm:t>
    </dgm:pt>
    <dgm:pt modelId="{97A66DE1-BE2D-4BE9-8EA2-762E34555279}" type="pres">
      <dgm:prSet presAssocID="{A351BDF3-BAC7-45BD-9B55-1D5451EE44D8}" presName="node" presStyleLbl="node1" presStyleIdx="1" presStyleCnt="7">
        <dgm:presLayoutVars>
          <dgm:bulletEnabled val="1"/>
        </dgm:presLayoutVars>
      </dgm:prSet>
      <dgm:spPr/>
      <dgm:t>
        <a:bodyPr/>
        <a:lstStyle/>
        <a:p>
          <a:endParaRPr lang="sv-SE"/>
        </a:p>
      </dgm:t>
    </dgm:pt>
    <dgm:pt modelId="{674B4675-0991-46B5-AD6B-527AA4633845}" type="pres">
      <dgm:prSet presAssocID="{32F54C54-6472-4EB1-A32A-BE55B99226C4}" presName="sibTrans" presStyleLbl="sibTrans1D1" presStyleIdx="1" presStyleCnt="6"/>
      <dgm:spPr/>
      <dgm:t>
        <a:bodyPr/>
        <a:lstStyle/>
        <a:p>
          <a:endParaRPr lang="sv-SE"/>
        </a:p>
      </dgm:t>
    </dgm:pt>
    <dgm:pt modelId="{825FB21D-8A8C-4B60-8CB1-D33D88E9CDE7}" type="pres">
      <dgm:prSet presAssocID="{32F54C54-6472-4EB1-A32A-BE55B99226C4}" presName="connectorText" presStyleLbl="sibTrans1D1" presStyleIdx="1" presStyleCnt="6"/>
      <dgm:spPr/>
      <dgm:t>
        <a:bodyPr/>
        <a:lstStyle/>
        <a:p>
          <a:endParaRPr lang="sv-SE"/>
        </a:p>
      </dgm:t>
    </dgm:pt>
    <dgm:pt modelId="{7B26A5CE-2DE5-4C62-8914-35235FAADF32}" type="pres">
      <dgm:prSet presAssocID="{A88E70C1-7664-4392-9660-D58A9FA5381F}" presName="node" presStyleLbl="node1" presStyleIdx="2" presStyleCnt="7">
        <dgm:presLayoutVars>
          <dgm:bulletEnabled val="1"/>
        </dgm:presLayoutVars>
      </dgm:prSet>
      <dgm:spPr/>
      <dgm:t>
        <a:bodyPr/>
        <a:lstStyle/>
        <a:p>
          <a:endParaRPr lang="sv-SE"/>
        </a:p>
      </dgm:t>
    </dgm:pt>
    <dgm:pt modelId="{93086869-C908-4A60-B0F8-AAEA2CA43467}" type="pres">
      <dgm:prSet presAssocID="{8910DA9A-0DCD-4FE7-9E9F-1F654072610B}" presName="sibTrans" presStyleLbl="sibTrans1D1" presStyleIdx="2" presStyleCnt="6"/>
      <dgm:spPr/>
      <dgm:t>
        <a:bodyPr/>
        <a:lstStyle/>
        <a:p>
          <a:endParaRPr lang="sv-SE"/>
        </a:p>
      </dgm:t>
    </dgm:pt>
    <dgm:pt modelId="{40CF46F7-37D4-4480-9668-C1EBAD9F3B28}" type="pres">
      <dgm:prSet presAssocID="{8910DA9A-0DCD-4FE7-9E9F-1F654072610B}" presName="connectorText" presStyleLbl="sibTrans1D1" presStyleIdx="2" presStyleCnt="6"/>
      <dgm:spPr/>
      <dgm:t>
        <a:bodyPr/>
        <a:lstStyle/>
        <a:p>
          <a:endParaRPr lang="sv-SE"/>
        </a:p>
      </dgm:t>
    </dgm:pt>
    <dgm:pt modelId="{BBF59840-D5EF-41CE-B45D-2F32731DB3A9}" type="pres">
      <dgm:prSet presAssocID="{EE85E1D0-E4E7-4F54-93F0-963683E9FB9C}" presName="node" presStyleLbl="node1" presStyleIdx="3" presStyleCnt="7">
        <dgm:presLayoutVars>
          <dgm:bulletEnabled val="1"/>
        </dgm:presLayoutVars>
      </dgm:prSet>
      <dgm:spPr/>
      <dgm:t>
        <a:bodyPr/>
        <a:lstStyle/>
        <a:p>
          <a:endParaRPr lang="sv-SE"/>
        </a:p>
      </dgm:t>
    </dgm:pt>
    <dgm:pt modelId="{74337218-890A-4E66-A100-1EDC65C33132}" type="pres">
      <dgm:prSet presAssocID="{8B051E7F-5D52-43B7-AE9C-5F1FC33B4AD8}" presName="sibTrans" presStyleLbl="sibTrans1D1" presStyleIdx="3" presStyleCnt="6"/>
      <dgm:spPr/>
      <dgm:t>
        <a:bodyPr/>
        <a:lstStyle/>
        <a:p>
          <a:endParaRPr lang="sv-SE"/>
        </a:p>
      </dgm:t>
    </dgm:pt>
    <dgm:pt modelId="{8EEACA0A-5E9D-4CC7-9CBB-86FBD51F636F}" type="pres">
      <dgm:prSet presAssocID="{8B051E7F-5D52-43B7-AE9C-5F1FC33B4AD8}" presName="connectorText" presStyleLbl="sibTrans1D1" presStyleIdx="3" presStyleCnt="6"/>
      <dgm:spPr/>
      <dgm:t>
        <a:bodyPr/>
        <a:lstStyle/>
        <a:p>
          <a:endParaRPr lang="sv-SE"/>
        </a:p>
      </dgm:t>
    </dgm:pt>
    <dgm:pt modelId="{717D8BC1-0FEC-41A7-B0D6-2F17B8F66ED0}" type="pres">
      <dgm:prSet presAssocID="{84C96FB1-F7FA-465A-BAC1-F594FAEBD66B}" presName="node" presStyleLbl="node1" presStyleIdx="4" presStyleCnt="7">
        <dgm:presLayoutVars>
          <dgm:bulletEnabled val="1"/>
        </dgm:presLayoutVars>
      </dgm:prSet>
      <dgm:spPr/>
      <dgm:t>
        <a:bodyPr/>
        <a:lstStyle/>
        <a:p>
          <a:endParaRPr lang="sv-SE"/>
        </a:p>
      </dgm:t>
    </dgm:pt>
    <dgm:pt modelId="{2D2D00E9-E6B0-4A99-A87B-A05DCC199F92}" type="pres">
      <dgm:prSet presAssocID="{F6E89AF5-0F8A-4AB2-97FF-3063A18EA0FE}" presName="sibTrans" presStyleLbl="sibTrans1D1" presStyleIdx="4" presStyleCnt="6"/>
      <dgm:spPr/>
      <dgm:t>
        <a:bodyPr/>
        <a:lstStyle/>
        <a:p>
          <a:endParaRPr lang="sv-SE"/>
        </a:p>
      </dgm:t>
    </dgm:pt>
    <dgm:pt modelId="{1CA24BAB-4D2E-482D-905F-6FEAA576B789}" type="pres">
      <dgm:prSet presAssocID="{F6E89AF5-0F8A-4AB2-97FF-3063A18EA0FE}" presName="connectorText" presStyleLbl="sibTrans1D1" presStyleIdx="4" presStyleCnt="6"/>
      <dgm:spPr/>
      <dgm:t>
        <a:bodyPr/>
        <a:lstStyle/>
        <a:p>
          <a:endParaRPr lang="sv-SE"/>
        </a:p>
      </dgm:t>
    </dgm:pt>
    <dgm:pt modelId="{D32B7195-B47B-446D-AE2C-5A1EC9B3BEF6}" type="pres">
      <dgm:prSet presAssocID="{ADAA990E-28C9-43E1-B047-A3B1BEA751DC}" presName="node" presStyleLbl="node1" presStyleIdx="5" presStyleCnt="7">
        <dgm:presLayoutVars>
          <dgm:bulletEnabled val="1"/>
        </dgm:presLayoutVars>
      </dgm:prSet>
      <dgm:spPr/>
      <dgm:t>
        <a:bodyPr/>
        <a:lstStyle/>
        <a:p>
          <a:endParaRPr lang="sv-SE"/>
        </a:p>
      </dgm:t>
    </dgm:pt>
    <dgm:pt modelId="{5A6354FC-2DB1-4768-9C9A-0E911FA92E8E}" type="pres">
      <dgm:prSet presAssocID="{0E308E20-5376-49BD-B918-71CF3EFA6DAE}" presName="sibTrans" presStyleLbl="sibTrans1D1" presStyleIdx="5" presStyleCnt="6"/>
      <dgm:spPr/>
      <dgm:t>
        <a:bodyPr/>
        <a:lstStyle/>
        <a:p>
          <a:endParaRPr lang="sv-SE"/>
        </a:p>
      </dgm:t>
    </dgm:pt>
    <dgm:pt modelId="{20BA0746-FD03-4C0E-A348-FABBDDA02D32}" type="pres">
      <dgm:prSet presAssocID="{0E308E20-5376-49BD-B918-71CF3EFA6DAE}" presName="connectorText" presStyleLbl="sibTrans1D1" presStyleIdx="5" presStyleCnt="6"/>
      <dgm:spPr/>
      <dgm:t>
        <a:bodyPr/>
        <a:lstStyle/>
        <a:p>
          <a:endParaRPr lang="sv-SE"/>
        </a:p>
      </dgm:t>
    </dgm:pt>
    <dgm:pt modelId="{25219F42-A0A0-41F4-B371-B97EF5DAADF2}" type="pres">
      <dgm:prSet presAssocID="{FB65EE9C-499A-462B-BCE0-CE283284294A}" presName="node" presStyleLbl="node1" presStyleIdx="6" presStyleCnt="7">
        <dgm:presLayoutVars>
          <dgm:bulletEnabled val="1"/>
        </dgm:presLayoutVars>
      </dgm:prSet>
      <dgm:spPr/>
      <dgm:t>
        <a:bodyPr/>
        <a:lstStyle/>
        <a:p>
          <a:endParaRPr lang="sv-SE"/>
        </a:p>
      </dgm:t>
    </dgm:pt>
  </dgm:ptLst>
  <dgm:cxnLst>
    <dgm:cxn modelId="{EE69A851-61B0-4AA8-94AA-BCEF931A90D1}" type="presOf" srcId="{F6E89AF5-0F8A-4AB2-97FF-3063A18EA0FE}" destId="{1CA24BAB-4D2E-482D-905F-6FEAA576B789}" srcOrd="1" destOrd="0" presId="urn:microsoft.com/office/officeart/2005/8/layout/bProcess3"/>
    <dgm:cxn modelId="{886D929C-0E00-4990-919F-84F92EEB4E1D}" type="presOf" srcId="{A88E70C1-7664-4392-9660-D58A9FA5381F}" destId="{7B26A5CE-2DE5-4C62-8914-35235FAADF32}" srcOrd="0" destOrd="0" presId="urn:microsoft.com/office/officeart/2005/8/layout/bProcess3"/>
    <dgm:cxn modelId="{924093FA-641D-4D3C-A746-33CEBFBFFAA2}" type="presOf" srcId="{0E308E20-5376-49BD-B918-71CF3EFA6DAE}" destId="{5A6354FC-2DB1-4768-9C9A-0E911FA92E8E}" srcOrd="0" destOrd="0" presId="urn:microsoft.com/office/officeart/2005/8/layout/bProcess3"/>
    <dgm:cxn modelId="{71B39F99-5D3D-4685-A8F4-F69A8245D7A2}" srcId="{7F07F4FE-CDDC-46F8-B7CE-8EC68F59FC50}" destId="{ADAA990E-28C9-43E1-B047-A3B1BEA751DC}" srcOrd="5" destOrd="0" parTransId="{1709679F-B2CF-48AE-9986-414C1B487F4E}" sibTransId="{0E308E20-5376-49BD-B918-71CF3EFA6DAE}"/>
    <dgm:cxn modelId="{C92B4C9C-6888-4DB6-9D76-13EB16273105}" type="presOf" srcId="{02CB7759-11F6-4576-A807-400636C2245C}" destId="{E43B40C4-9691-43BC-90E5-62293AB2680F}" srcOrd="1" destOrd="0" presId="urn:microsoft.com/office/officeart/2005/8/layout/bProcess3"/>
    <dgm:cxn modelId="{E8A8DEAA-EBCE-4A20-941E-8D26FDCEBA1F}" srcId="{7F07F4FE-CDDC-46F8-B7CE-8EC68F59FC50}" destId="{D86CB334-2675-48CB-89BE-BF35586F2C3F}" srcOrd="0" destOrd="0" parTransId="{F5499FC5-FEEF-4F1F-845B-ED47EC375713}" sibTransId="{02CB7759-11F6-4576-A807-400636C2245C}"/>
    <dgm:cxn modelId="{97925478-CE8A-40A9-96CE-5A778FBEB2EE}" srcId="{7F07F4FE-CDDC-46F8-B7CE-8EC68F59FC50}" destId="{FB65EE9C-499A-462B-BCE0-CE283284294A}" srcOrd="6" destOrd="0" parTransId="{C7BF49DF-FCFE-49EC-8016-095F90BF73A6}" sibTransId="{05F4FF5D-FB06-4DCE-805C-B87EF0B74D4E}"/>
    <dgm:cxn modelId="{24CFBCC2-7F70-42A5-A9A5-6B98C7E4445A}" type="presOf" srcId="{32F54C54-6472-4EB1-A32A-BE55B99226C4}" destId="{825FB21D-8A8C-4B60-8CB1-D33D88E9CDE7}" srcOrd="1" destOrd="0" presId="urn:microsoft.com/office/officeart/2005/8/layout/bProcess3"/>
    <dgm:cxn modelId="{958213F1-9357-42BF-BBCF-EA117EDB3D25}" type="presOf" srcId="{F6E89AF5-0F8A-4AB2-97FF-3063A18EA0FE}" destId="{2D2D00E9-E6B0-4A99-A87B-A05DCC199F92}" srcOrd="0" destOrd="0" presId="urn:microsoft.com/office/officeart/2005/8/layout/bProcess3"/>
    <dgm:cxn modelId="{9052F561-9106-46A7-AB12-9C538CD8878E}" srcId="{7F07F4FE-CDDC-46F8-B7CE-8EC68F59FC50}" destId="{84C96FB1-F7FA-465A-BAC1-F594FAEBD66B}" srcOrd="4" destOrd="0" parTransId="{5F889D64-7034-417C-8FB9-F00B8B7F0731}" sibTransId="{F6E89AF5-0F8A-4AB2-97FF-3063A18EA0FE}"/>
    <dgm:cxn modelId="{BCA330B4-5EE2-4FCD-A08D-4767E7824637}" type="presOf" srcId="{ADAA990E-28C9-43E1-B047-A3B1BEA751DC}" destId="{D32B7195-B47B-446D-AE2C-5A1EC9B3BEF6}" srcOrd="0" destOrd="0" presId="urn:microsoft.com/office/officeart/2005/8/layout/bProcess3"/>
    <dgm:cxn modelId="{A2E8C52E-F654-4089-9054-DC532C1B8312}" type="presOf" srcId="{84C96FB1-F7FA-465A-BAC1-F594FAEBD66B}" destId="{717D8BC1-0FEC-41A7-B0D6-2F17B8F66ED0}" srcOrd="0" destOrd="0" presId="urn:microsoft.com/office/officeart/2005/8/layout/bProcess3"/>
    <dgm:cxn modelId="{F4B8C43F-4F8D-4553-B740-F296F679C09A}" srcId="{7F07F4FE-CDDC-46F8-B7CE-8EC68F59FC50}" destId="{A88E70C1-7664-4392-9660-D58A9FA5381F}" srcOrd="2" destOrd="0" parTransId="{CDFC55F9-2A2F-441E-9B53-57D6613A9BD5}" sibTransId="{8910DA9A-0DCD-4FE7-9E9F-1F654072610B}"/>
    <dgm:cxn modelId="{25B48BFB-B771-4386-A04B-4AAF4A55E92D}" type="presOf" srcId="{7F07F4FE-CDDC-46F8-B7CE-8EC68F59FC50}" destId="{03DB73F4-C467-478B-8F3F-9B16CD4F3ED1}" srcOrd="0" destOrd="0" presId="urn:microsoft.com/office/officeart/2005/8/layout/bProcess3"/>
    <dgm:cxn modelId="{C9364947-DE24-4202-9073-67A356F760BC}" type="presOf" srcId="{02CB7759-11F6-4576-A807-400636C2245C}" destId="{E02B0A8B-94CA-4D67-BC51-B0585375FD51}" srcOrd="0" destOrd="0" presId="urn:microsoft.com/office/officeart/2005/8/layout/bProcess3"/>
    <dgm:cxn modelId="{530476D2-0587-431A-9F55-0EBB5110ED0F}" type="presOf" srcId="{8910DA9A-0DCD-4FE7-9E9F-1F654072610B}" destId="{93086869-C908-4A60-B0F8-AAEA2CA43467}" srcOrd="0" destOrd="0" presId="urn:microsoft.com/office/officeart/2005/8/layout/bProcess3"/>
    <dgm:cxn modelId="{E6473BDB-8AF2-4ACC-810B-D6B9759AA801}" type="presOf" srcId="{8B051E7F-5D52-43B7-AE9C-5F1FC33B4AD8}" destId="{8EEACA0A-5E9D-4CC7-9CBB-86FBD51F636F}" srcOrd="1" destOrd="0" presId="urn:microsoft.com/office/officeart/2005/8/layout/bProcess3"/>
    <dgm:cxn modelId="{96F561BA-4DE9-45E9-A7E4-57AACFC797E1}" type="presOf" srcId="{D86CB334-2675-48CB-89BE-BF35586F2C3F}" destId="{82293229-592A-4542-9D41-CA135DCE95CB}" srcOrd="0" destOrd="0" presId="urn:microsoft.com/office/officeart/2005/8/layout/bProcess3"/>
    <dgm:cxn modelId="{A73770A1-BE23-44F6-88F9-0EA1BDC275CC}" type="presOf" srcId="{8910DA9A-0DCD-4FE7-9E9F-1F654072610B}" destId="{40CF46F7-37D4-4480-9668-C1EBAD9F3B28}" srcOrd="1" destOrd="0" presId="urn:microsoft.com/office/officeart/2005/8/layout/bProcess3"/>
    <dgm:cxn modelId="{D2671336-655D-4500-AEF2-4650BFB3AF6B}" type="presOf" srcId="{0E308E20-5376-49BD-B918-71CF3EFA6DAE}" destId="{20BA0746-FD03-4C0E-A348-FABBDDA02D32}" srcOrd="1" destOrd="0" presId="urn:microsoft.com/office/officeart/2005/8/layout/bProcess3"/>
    <dgm:cxn modelId="{F43BEA10-DF68-4DD3-81DF-245DF10BBBFE}" srcId="{7F07F4FE-CDDC-46F8-B7CE-8EC68F59FC50}" destId="{EE85E1D0-E4E7-4F54-93F0-963683E9FB9C}" srcOrd="3" destOrd="0" parTransId="{EB17449D-D741-47D8-A451-E98BFCB5CF5C}" sibTransId="{8B051E7F-5D52-43B7-AE9C-5F1FC33B4AD8}"/>
    <dgm:cxn modelId="{D99CB8AE-A9C0-40CF-94F9-59BFB98390B0}" type="presOf" srcId="{FB65EE9C-499A-462B-BCE0-CE283284294A}" destId="{25219F42-A0A0-41F4-B371-B97EF5DAADF2}" srcOrd="0" destOrd="0" presId="urn:microsoft.com/office/officeart/2005/8/layout/bProcess3"/>
    <dgm:cxn modelId="{084BF898-9FF1-45CC-944F-37D692BADB7E}" type="presOf" srcId="{A351BDF3-BAC7-45BD-9B55-1D5451EE44D8}" destId="{97A66DE1-BE2D-4BE9-8EA2-762E34555279}" srcOrd="0" destOrd="0" presId="urn:microsoft.com/office/officeart/2005/8/layout/bProcess3"/>
    <dgm:cxn modelId="{DAAF9ADC-0B72-46F4-A382-9C070E533090}" srcId="{7F07F4FE-CDDC-46F8-B7CE-8EC68F59FC50}" destId="{A351BDF3-BAC7-45BD-9B55-1D5451EE44D8}" srcOrd="1" destOrd="0" parTransId="{0498E2D8-8F81-4985-AF22-1FBF94D14E75}" sibTransId="{32F54C54-6472-4EB1-A32A-BE55B99226C4}"/>
    <dgm:cxn modelId="{0BFC0CBE-35EB-4B13-ADB4-C77082063423}" type="presOf" srcId="{EE85E1D0-E4E7-4F54-93F0-963683E9FB9C}" destId="{BBF59840-D5EF-41CE-B45D-2F32731DB3A9}" srcOrd="0" destOrd="0" presId="urn:microsoft.com/office/officeart/2005/8/layout/bProcess3"/>
    <dgm:cxn modelId="{A49FB547-0B26-4FEF-B7C0-285D596ABCE9}" type="presOf" srcId="{32F54C54-6472-4EB1-A32A-BE55B99226C4}" destId="{674B4675-0991-46B5-AD6B-527AA4633845}" srcOrd="0" destOrd="0" presId="urn:microsoft.com/office/officeart/2005/8/layout/bProcess3"/>
    <dgm:cxn modelId="{16FBD899-3EBD-41C9-9D87-3A5FDD35020A}" type="presOf" srcId="{8B051E7F-5D52-43B7-AE9C-5F1FC33B4AD8}" destId="{74337218-890A-4E66-A100-1EDC65C33132}" srcOrd="0" destOrd="0" presId="urn:microsoft.com/office/officeart/2005/8/layout/bProcess3"/>
    <dgm:cxn modelId="{5FC725A1-984F-4D61-838B-737872F5634A}" type="presParOf" srcId="{03DB73F4-C467-478B-8F3F-9B16CD4F3ED1}" destId="{82293229-592A-4542-9D41-CA135DCE95CB}" srcOrd="0" destOrd="0" presId="urn:microsoft.com/office/officeart/2005/8/layout/bProcess3"/>
    <dgm:cxn modelId="{B95E4580-49A7-4129-B219-74A03460D96F}" type="presParOf" srcId="{03DB73F4-C467-478B-8F3F-9B16CD4F3ED1}" destId="{E02B0A8B-94CA-4D67-BC51-B0585375FD51}" srcOrd="1" destOrd="0" presId="urn:microsoft.com/office/officeart/2005/8/layout/bProcess3"/>
    <dgm:cxn modelId="{AE5A4FD3-CA2D-4D02-B90E-0759DC1A0C99}" type="presParOf" srcId="{E02B0A8B-94CA-4D67-BC51-B0585375FD51}" destId="{E43B40C4-9691-43BC-90E5-62293AB2680F}" srcOrd="0" destOrd="0" presId="urn:microsoft.com/office/officeart/2005/8/layout/bProcess3"/>
    <dgm:cxn modelId="{7A7C66DA-2994-46A1-9171-9017DAAC09BA}" type="presParOf" srcId="{03DB73F4-C467-478B-8F3F-9B16CD4F3ED1}" destId="{97A66DE1-BE2D-4BE9-8EA2-762E34555279}" srcOrd="2" destOrd="0" presId="urn:microsoft.com/office/officeart/2005/8/layout/bProcess3"/>
    <dgm:cxn modelId="{3B26DA17-ADCC-440D-8B44-14795087FD83}" type="presParOf" srcId="{03DB73F4-C467-478B-8F3F-9B16CD4F3ED1}" destId="{674B4675-0991-46B5-AD6B-527AA4633845}" srcOrd="3" destOrd="0" presId="urn:microsoft.com/office/officeart/2005/8/layout/bProcess3"/>
    <dgm:cxn modelId="{C382F023-078E-4B53-A29C-34DFAF0143C7}" type="presParOf" srcId="{674B4675-0991-46B5-AD6B-527AA4633845}" destId="{825FB21D-8A8C-4B60-8CB1-D33D88E9CDE7}" srcOrd="0" destOrd="0" presId="urn:microsoft.com/office/officeart/2005/8/layout/bProcess3"/>
    <dgm:cxn modelId="{1B8B0C6C-8E87-4497-BE80-085F4B9639C2}" type="presParOf" srcId="{03DB73F4-C467-478B-8F3F-9B16CD4F3ED1}" destId="{7B26A5CE-2DE5-4C62-8914-35235FAADF32}" srcOrd="4" destOrd="0" presId="urn:microsoft.com/office/officeart/2005/8/layout/bProcess3"/>
    <dgm:cxn modelId="{7BCB7A42-DEF0-40CD-863D-D80DBFB299FE}" type="presParOf" srcId="{03DB73F4-C467-478B-8F3F-9B16CD4F3ED1}" destId="{93086869-C908-4A60-B0F8-AAEA2CA43467}" srcOrd="5" destOrd="0" presId="urn:microsoft.com/office/officeart/2005/8/layout/bProcess3"/>
    <dgm:cxn modelId="{F68806F5-5EA6-4693-A947-E1987950ABE0}" type="presParOf" srcId="{93086869-C908-4A60-B0F8-AAEA2CA43467}" destId="{40CF46F7-37D4-4480-9668-C1EBAD9F3B28}" srcOrd="0" destOrd="0" presId="urn:microsoft.com/office/officeart/2005/8/layout/bProcess3"/>
    <dgm:cxn modelId="{8C6C85EC-2771-4E7D-B013-1931020686D7}" type="presParOf" srcId="{03DB73F4-C467-478B-8F3F-9B16CD4F3ED1}" destId="{BBF59840-D5EF-41CE-B45D-2F32731DB3A9}" srcOrd="6" destOrd="0" presId="urn:microsoft.com/office/officeart/2005/8/layout/bProcess3"/>
    <dgm:cxn modelId="{267D985D-943B-4E0C-9ADF-B60E233E9A9F}" type="presParOf" srcId="{03DB73F4-C467-478B-8F3F-9B16CD4F3ED1}" destId="{74337218-890A-4E66-A100-1EDC65C33132}" srcOrd="7" destOrd="0" presId="urn:microsoft.com/office/officeart/2005/8/layout/bProcess3"/>
    <dgm:cxn modelId="{0913363C-6273-40E3-BA1F-E196D01400F8}" type="presParOf" srcId="{74337218-890A-4E66-A100-1EDC65C33132}" destId="{8EEACA0A-5E9D-4CC7-9CBB-86FBD51F636F}" srcOrd="0" destOrd="0" presId="urn:microsoft.com/office/officeart/2005/8/layout/bProcess3"/>
    <dgm:cxn modelId="{5522F81D-02FE-4817-871A-8BD4B1F74339}" type="presParOf" srcId="{03DB73F4-C467-478B-8F3F-9B16CD4F3ED1}" destId="{717D8BC1-0FEC-41A7-B0D6-2F17B8F66ED0}" srcOrd="8" destOrd="0" presId="urn:microsoft.com/office/officeart/2005/8/layout/bProcess3"/>
    <dgm:cxn modelId="{C5EE687C-3CFC-4158-B1C9-FB199440C478}" type="presParOf" srcId="{03DB73F4-C467-478B-8F3F-9B16CD4F3ED1}" destId="{2D2D00E9-E6B0-4A99-A87B-A05DCC199F92}" srcOrd="9" destOrd="0" presId="urn:microsoft.com/office/officeart/2005/8/layout/bProcess3"/>
    <dgm:cxn modelId="{1AC7DAD4-B86A-42AB-A84C-67DC7D7042A9}" type="presParOf" srcId="{2D2D00E9-E6B0-4A99-A87B-A05DCC199F92}" destId="{1CA24BAB-4D2E-482D-905F-6FEAA576B789}" srcOrd="0" destOrd="0" presId="urn:microsoft.com/office/officeart/2005/8/layout/bProcess3"/>
    <dgm:cxn modelId="{1773E53B-1723-45D5-AB15-41D37D717A48}" type="presParOf" srcId="{03DB73F4-C467-478B-8F3F-9B16CD4F3ED1}" destId="{D32B7195-B47B-446D-AE2C-5A1EC9B3BEF6}" srcOrd="10" destOrd="0" presId="urn:microsoft.com/office/officeart/2005/8/layout/bProcess3"/>
    <dgm:cxn modelId="{B7AD4E6C-B049-491F-812C-99160FC263AD}" type="presParOf" srcId="{03DB73F4-C467-478B-8F3F-9B16CD4F3ED1}" destId="{5A6354FC-2DB1-4768-9C9A-0E911FA92E8E}" srcOrd="11" destOrd="0" presId="urn:microsoft.com/office/officeart/2005/8/layout/bProcess3"/>
    <dgm:cxn modelId="{02C2FF8B-D186-4873-B9B6-A76C9F888E64}" type="presParOf" srcId="{5A6354FC-2DB1-4768-9C9A-0E911FA92E8E}" destId="{20BA0746-FD03-4C0E-A348-FABBDDA02D32}" srcOrd="0" destOrd="0" presId="urn:microsoft.com/office/officeart/2005/8/layout/bProcess3"/>
    <dgm:cxn modelId="{C0208930-CBFF-467A-ADF0-F01996CFA2D5}" type="presParOf" srcId="{03DB73F4-C467-478B-8F3F-9B16CD4F3ED1}" destId="{25219F42-A0A0-41F4-B371-B97EF5DAADF2}" srcOrd="1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8E142A-DC16-4003-9ABB-3B9E3B37B8B2}" type="doc">
      <dgm:prSet loTypeId="urn:microsoft.com/office/officeart/2005/8/layout/hChevron3" loCatId="process" qsTypeId="urn:microsoft.com/office/officeart/2005/8/quickstyle/simple1" qsCatId="simple" csTypeId="urn:microsoft.com/office/officeart/2005/8/colors/accent3_2" csCatId="accent3" phldr="1"/>
      <dgm:spPr/>
    </dgm:pt>
    <dgm:pt modelId="{53C35A52-B380-42C4-B2C6-B3D904D6EB80}">
      <dgm:prSet phldrT="[Text]"/>
      <dgm:spPr/>
      <dgm:t>
        <a:bodyPr/>
        <a:lstStyle/>
        <a:p>
          <a:r>
            <a:rPr lang="sv-SE" i="1" dirty="0" smtClean="0">
              <a:solidFill>
                <a:schemeClr val="tx2">
                  <a:lumMod val="25000"/>
                </a:schemeClr>
              </a:solidFill>
            </a:rPr>
            <a:t>Nära för mig</a:t>
          </a:r>
          <a:endParaRPr lang="sv-SE" dirty="0">
            <a:solidFill>
              <a:schemeClr val="tx2">
                <a:lumMod val="25000"/>
              </a:schemeClr>
            </a:solidFill>
          </a:endParaRPr>
        </a:p>
      </dgm:t>
    </dgm:pt>
    <dgm:pt modelId="{AC1C6E92-C9A9-4393-8911-D71F4DC75517}" type="parTrans" cxnId="{B0A1FAF5-D5D5-4351-9882-09AF6AB09690}">
      <dgm:prSet/>
      <dgm:spPr/>
      <dgm:t>
        <a:bodyPr/>
        <a:lstStyle/>
        <a:p>
          <a:endParaRPr lang="sv-SE">
            <a:solidFill>
              <a:srgbClr val="0070C0"/>
            </a:solidFill>
          </a:endParaRPr>
        </a:p>
      </dgm:t>
    </dgm:pt>
    <dgm:pt modelId="{3F1BF072-51D6-4569-8A3F-B281FED3F199}" type="sibTrans" cxnId="{B0A1FAF5-D5D5-4351-9882-09AF6AB09690}">
      <dgm:prSet/>
      <dgm:spPr/>
      <dgm:t>
        <a:bodyPr/>
        <a:lstStyle/>
        <a:p>
          <a:endParaRPr lang="sv-SE">
            <a:solidFill>
              <a:srgbClr val="0070C0"/>
            </a:solidFill>
          </a:endParaRPr>
        </a:p>
      </dgm:t>
    </dgm:pt>
    <dgm:pt modelId="{6A44AC44-5961-4A86-866D-238DA925E617}">
      <dgm:prSet phldrT="[Text]"/>
      <dgm:spPr/>
      <dgm:t>
        <a:bodyPr/>
        <a:lstStyle/>
        <a:p>
          <a:r>
            <a:rPr lang="sv-SE" i="1" dirty="0" smtClean="0">
              <a:solidFill>
                <a:schemeClr val="tx2">
                  <a:lumMod val="25000"/>
                </a:schemeClr>
              </a:solidFill>
            </a:rPr>
            <a:t>Nära för alla</a:t>
          </a:r>
          <a:endParaRPr lang="sv-SE" dirty="0">
            <a:solidFill>
              <a:schemeClr val="tx2">
                <a:lumMod val="25000"/>
              </a:schemeClr>
            </a:solidFill>
          </a:endParaRPr>
        </a:p>
      </dgm:t>
    </dgm:pt>
    <dgm:pt modelId="{45A4D029-2827-4FA6-9D17-DC7B7CDA7183}" type="parTrans" cxnId="{851C3F53-C341-4A93-BD65-074C9DE1C812}">
      <dgm:prSet/>
      <dgm:spPr/>
      <dgm:t>
        <a:bodyPr/>
        <a:lstStyle/>
        <a:p>
          <a:endParaRPr lang="sv-SE">
            <a:solidFill>
              <a:srgbClr val="0070C0"/>
            </a:solidFill>
          </a:endParaRPr>
        </a:p>
      </dgm:t>
    </dgm:pt>
    <dgm:pt modelId="{9707C978-A0A6-4641-9613-272513705266}" type="sibTrans" cxnId="{851C3F53-C341-4A93-BD65-074C9DE1C812}">
      <dgm:prSet/>
      <dgm:spPr/>
      <dgm:t>
        <a:bodyPr/>
        <a:lstStyle/>
        <a:p>
          <a:endParaRPr lang="sv-SE">
            <a:solidFill>
              <a:srgbClr val="0070C0"/>
            </a:solidFill>
          </a:endParaRPr>
        </a:p>
      </dgm:t>
    </dgm:pt>
    <dgm:pt modelId="{45E47D56-AC66-4F4D-8DC3-B937ECF5DF63}">
      <dgm:prSet phldrT="[Text]"/>
      <dgm:spPr/>
      <dgm:t>
        <a:bodyPr/>
        <a:lstStyle/>
        <a:p>
          <a:r>
            <a:rPr lang="sv-SE" i="1" dirty="0" smtClean="0">
              <a:solidFill>
                <a:schemeClr val="tx2">
                  <a:lumMod val="25000"/>
                </a:schemeClr>
              </a:solidFill>
            </a:rPr>
            <a:t>Nära i hela Dalarna</a:t>
          </a:r>
          <a:endParaRPr lang="sv-SE" dirty="0">
            <a:solidFill>
              <a:schemeClr val="tx2">
                <a:lumMod val="25000"/>
              </a:schemeClr>
            </a:solidFill>
          </a:endParaRPr>
        </a:p>
      </dgm:t>
    </dgm:pt>
    <dgm:pt modelId="{FE272952-2957-4EEC-9708-3C09D3FE1DC1}" type="parTrans" cxnId="{F1F1F3B7-EFD8-40DF-B8BD-CBBD4C342EA6}">
      <dgm:prSet/>
      <dgm:spPr/>
      <dgm:t>
        <a:bodyPr/>
        <a:lstStyle/>
        <a:p>
          <a:endParaRPr lang="sv-SE">
            <a:solidFill>
              <a:srgbClr val="0070C0"/>
            </a:solidFill>
          </a:endParaRPr>
        </a:p>
      </dgm:t>
    </dgm:pt>
    <dgm:pt modelId="{071F22FF-7A8B-4612-BE11-1DCA8FFFDCC5}" type="sibTrans" cxnId="{F1F1F3B7-EFD8-40DF-B8BD-CBBD4C342EA6}">
      <dgm:prSet/>
      <dgm:spPr/>
      <dgm:t>
        <a:bodyPr/>
        <a:lstStyle/>
        <a:p>
          <a:endParaRPr lang="sv-SE">
            <a:solidFill>
              <a:srgbClr val="0070C0"/>
            </a:solidFill>
          </a:endParaRPr>
        </a:p>
      </dgm:t>
    </dgm:pt>
    <dgm:pt modelId="{78BE16A8-022D-497D-9B88-B4A1D7C2D458}">
      <dgm:prSet phldrT="[Text]"/>
      <dgm:spPr/>
      <dgm:t>
        <a:bodyPr/>
        <a:lstStyle/>
        <a:p>
          <a:r>
            <a:rPr lang="sv-SE" i="1" dirty="0" smtClean="0">
              <a:solidFill>
                <a:schemeClr val="tx2">
                  <a:lumMod val="25000"/>
                </a:schemeClr>
              </a:solidFill>
            </a:rPr>
            <a:t>Nära mellan oss</a:t>
          </a:r>
          <a:endParaRPr lang="sv-SE" dirty="0">
            <a:solidFill>
              <a:schemeClr val="tx2">
                <a:lumMod val="25000"/>
              </a:schemeClr>
            </a:solidFill>
          </a:endParaRPr>
        </a:p>
      </dgm:t>
    </dgm:pt>
    <dgm:pt modelId="{101843AF-0080-4193-80C1-7AC7EEAC990E}" type="parTrans" cxnId="{5B119879-DF0F-4BAC-BAD5-54B6393A724B}">
      <dgm:prSet/>
      <dgm:spPr/>
      <dgm:t>
        <a:bodyPr/>
        <a:lstStyle/>
        <a:p>
          <a:endParaRPr lang="sv-SE">
            <a:solidFill>
              <a:srgbClr val="0070C0"/>
            </a:solidFill>
          </a:endParaRPr>
        </a:p>
      </dgm:t>
    </dgm:pt>
    <dgm:pt modelId="{D53EF0BD-BAAF-4698-8ABB-19212CED4ABC}" type="sibTrans" cxnId="{5B119879-DF0F-4BAC-BAD5-54B6393A724B}">
      <dgm:prSet/>
      <dgm:spPr/>
      <dgm:t>
        <a:bodyPr/>
        <a:lstStyle/>
        <a:p>
          <a:endParaRPr lang="sv-SE">
            <a:solidFill>
              <a:srgbClr val="0070C0"/>
            </a:solidFill>
          </a:endParaRPr>
        </a:p>
      </dgm:t>
    </dgm:pt>
    <dgm:pt modelId="{7F4E6907-915E-4760-86E6-443E131E4804}">
      <dgm:prSet phldrT="[Text]"/>
      <dgm:spPr/>
      <dgm:t>
        <a:bodyPr/>
        <a:lstStyle/>
        <a:p>
          <a:r>
            <a:rPr lang="sv-SE" i="1" dirty="0" smtClean="0">
              <a:solidFill>
                <a:schemeClr val="tx2">
                  <a:lumMod val="25000"/>
                </a:schemeClr>
              </a:solidFill>
            </a:rPr>
            <a:t>Nära till hälsa</a:t>
          </a:r>
          <a:endParaRPr lang="sv-SE" dirty="0">
            <a:solidFill>
              <a:schemeClr val="tx2">
                <a:lumMod val="25000"/>
              </a:schemeClr>
            </a:solidFill>
          </a:endParaRPr>
        </a:p>
      </dgm:t>
    </dgm:pt>
    <dgm:pt modelId="{0CDFCCA7-6EC1-4A2D-A9A1-2A951E4B6A61}" type="parTrans" cxnId="{1E629F9D-8B07-4C04-861B-6FFB62B379F2}">
      <dgm:prSet/>
      <dgm:spPr/>
      <dgm:t>
        <a:bodyPr/>
        <a:lstStyle/>
        <a:p>
          <a:endParaRPr lang="sv-SE">
            <a:solidFill>
              <a:srgbClr val="0070C0"/>
            </a:solidFill>
          </a:endParaRPr>
        </a:p>
      </dgm:t>
    </dgm:pt>
    <dgm:pt modelId="{358DFB5B-0AC3-48A0-B1A9-755F4A516D14}" type="sibTrans" cxnId="{1E629F9D-8B07-4C04-861B-6FFB62B379F2}">
      <dgm:prSet/>
      <dgm:spPr/>
      <dgm:t>
        <a:bodyPr/>
        <a:lstStyle/>
        <a:p>
          <a:endParaRPr lang="sv-SE">
            <a:solidFill>
              <a:srgbClr val="0070C0"/>
            </a:solidFill>
          </a:endParaRPr>
        </a:p>
      </dgm:t>
    </dgm:pt>
    <dgm:pt modelId="{59AD2695-F9A9-4DDD-8FB2-03E5850B0361}" type="pres">
      <dgm:prSet presAssocID="{A78E142A-DC16-4003-9ABB-3B9E3B37B8B2}" presName="Name0" presStyleCnt="0">
        <dgm:presLayoutVars>
          <dgm:dir/>
          <dgm:resizeHandles val="exact"/>
        </dgm:presLayoutVars>
      </dgm:prSet>
      <dgm:spPr/>
    </dgm:pt>
    <dgm:pt modelId="{24BE9312-5C2F-4C31-9A4C-115B91260FB8}" type="pres">
      <dgm:prSet presAssocID="{53C35A52-B380-42C4-B2C6-B3D904D6EB80}" presName="parTxOnly" presStyleLbl="node1" presStyleIdx="0" presStyleCnt="5">
        <dgm:presLayoutVars>
          <dgm:bulletEnabled val="1"/>
        </dgm:presLayoutVars>
      </dgm:prSet>
      <dgm:spPr/>
      <dgm:t>
        <a:bodyPr/>
        <a:lstStyle/>
        <a:p>
          <a:endParaRPr lang="sv-SE"/>
        </a:p>
      </dgm:t>
    </dgm:pt>
    <dgm:pt modelId="{D87FAEC6-80CD-4109-8F37-4CA2566A77EC}" type="pres">
      <dgm:prSet presAssocID="{3F1BF072-51D6-4569-8A3F-B281FED3F199}" presName="parSpace" presStyleCnt="0"/>
      <dgm:spPr/>
    </dgm:pt>
    <dgm:pt modelId="{D75D3D36-0652-4AF9-B344-F913A39CB9B1}" type="pres">
      <dgm:prSet presAssocID="{6A44AC44-5961-4A86-866D-238DA925E617}" presName="parTxOnly" presStyleLbl="node1" presStyleIdx="1" presStyleCnt="5">
        <dgm:presLayoutVars>
          <dgm:bulletEnabled val="1"/>
        </dgm:presLayoutVars>
      </dgm:prSet>
      <dgm:spPr/>
      <dgm:t>
        <a:bodyPr/>
        <a:lstStyle/>
        <a:p>
          <a:endParaRPr lang="sv-SE"/>
        </a:p>
      </dgm:t>
    </dgm:pt>
    <dgm:pt modelId="{512B7CAD-51C6-4A36-955D-4493F9DDE055}" type="pres">
      <dgm:prSet presAssocID="{9707C978-A0A6-4641-9613-272513705266}" presName="parSpace" presStyleCnt="0"/>
      <dgm:spPr/>
    </dgm:pt>
    <dgm:pt modelId="{CE9B3FCC-92D3-477E-9E12-88144B6CD7FB}" type="pres">
      <dgm:prSet presAssocID="{45E47D56-AC66-4F4D-8DC3-B937ECF5DF63}" presName="parTxOnly" presStyleLbl="node1" presStyleIdx="2" presStyleCnt="5">
        <dgm:presLayoutVars>
          <dgm:bulletEnabled val="1"/>
        </dgm:presLayoutVars>
      </dgm:prSet>
      <dgm:spPr/>
      <dgm:t>
        <a:bodyPr/>
        <a:lstStyle/>
        <a:p>
          <a:endParaRPr lang="sv-SE"/>
        </a:p>
      </dgm:t>
    </dgm:pt>
    <dgm:pt modelId="{124838F8-65C6-438F-9C4D-F12E7ADA6BDD}" type="pres">
      <dgm:prSet presAssocID="{071F22FF-7A8B-4612-BE11-1DCA8FFFDCC5}" presName="parSpace" presStyleCnt="0"/>
      <dgm:spPr/>
    </dgm:pt>
    <dgm:pt modelId="{3805B632-3554-4169-ABFF-E2388BD9D9B3}" type="pres">
      <dgm:prSet presAssocID="{78BE16A8-022D-497D-9B88-B4A1D7C2D458}" presName="parTxOnly" presStyleLbl="node1" presStyleIdx="3" presStyleCnt="5">
        <dgm:presLayoutVars>
          <dgm:bulletEnabled val="1"/>
        </dgm:presLayoutVars>
      </dgm:prSet>
      <dgm:spPr/>
      <dgm:t>
        <a:bodyPr/>
        <a:lstStyle/>
        <a:p>
          <a:endParaRPr lang="sv-SE"/>
        </a:p>
      </dgm:t>
    </dgm:pt>
    <dgm:pt modelId="{FA22B54A-7EFB-4B59-8654-3C95BCE6B81F}" type="pres">
      <dgm:prSet presAssocID="{D53EF0BD-BAAF-4698-8ABB-19212CED4ABC}" presName="parSpace" presStyleCnt="0"/>
      <dgm:spPr/>
    </dgm:pt>
    <dgm:pt modelId="{D02D3673-0D7C-49AE-8C17-1BDA97DFBAAC}" type="pres">
      <dgm:prSet presAssocID="{7F4E6907-915E-4760-86E6-443E131E4804}" presName="parTxOnly" presStyleLbl="node1" presStyleIdx="4" presStyleCnt="5">
        <dgm:presLayoutVars>
          <dgm:bulletEnabled val="1"/>
        </dgm:presLayoutVars>
      </dgm:prSet>
      <dgm:spPr/>
      <dgm:t>
        <a:bodyPr/>
        <a:lstStyle/>
        <a:p>
          <a:endParaRPr lang="sv-SE"/>
        </a:p>
      </dgm:t>
    </dgm:pt>
  </dgm:ptLst>
  <dgm:cxnLst>
    <dgm:cxn modelId="{5ED10D25-0B0B-40A7-836E-FEBA96622417}" type="presOf" srcId="{45E47D56-AC66-4F4D-8DC3-B937ECF5DF63}" destId="{CE9B3FCC-92D3-477E-9E12-88144B6CD7FB}" srcOrd="0" destOrd="0" presId="urn:microsoft.com/office/officeart/2005/8/layout/hChevron3"/>
    <dgm:cxn modelId="{B0A1FAF5-D5D5-4351-9882-09AF6AB09690}" srcId="{A78E142A-DC16-4003-9ABB-3B9E3B37B8B2}" destId="{53C35A52-B380-42C4-B2C6-B3D904D6EB80}" srcOrd="0" destOrd="0" parTransId="{AC1C6E92-C9A9-4393-8911-D71F4DC75517}" sibTransId="{3F1BF072-51D6-4569-8A3F-B281FED3F199}"/>
    <dgm:cxn modelId="{E9FE9BB7-E4A2-49C3-8C01-7A1A354795E8}" type="presOf" srcId="{A78E142A-DC16-4003-9ABB-3B9E3B37B8B2}" destId="{59AD2695-F9A9-4DDD-8FB2-03E5850B0361}" srcOrd="0" destOrd="0" presId="urn:microsoft.com/office/officeart/2005/8/layout/hChevron3"/>
    <dgm:cxn modelId="{5B119879-DF0F-4BAC-BAD5-54B6393A724B}" srcId="{A78E142A-DC16-4003-9ABB-3B9E3B37B8B2}" destId="{78BE16A8-022D-497D-9B88-B4A1D7C2D458}" srcOrd="3" destOrd="0" parTransId="{101843AF-0080-4193-80C1-7AC7EEAC990E}" sibTransId="{D53EF0BD-BAAF-4698-8ABB-19212CED4ABC}"/>
    <dgm:cxn modelId="{6B989531-DA11-45B0-807E-E1865445D294}" type="presOf" srcId="{7F4E6907-915E-4760-86E6-443E131E4804}" destId="{D02D3673-0D7C-49AE-8C17-1BDA97DFBAAC}" srcOrd="0" destOrd="0" presId="urn:microsoft.com/office/officeart/2005/8/layout/hChevron3"/>
    <dgm:cxn modelId="{F1F1F3B7-EFD8-40DF-B8BD-CBBD4C342EA6}" srcId="{A78E142A-DC16-4003-9ABB-3B9E3B37B8B2}" destId="{45E47D56-AC66-4F4D-8DC3-B937ECF5DF63}" srcOrd="2" destOrd="0" parTransId="{FE272952-2957-4EEC-9708-3C09D3FE1DC1}" sibTransId="{071F22FF-7A8B-4612-BE11-1DCA8FFFDCC5}"/>
    <dgm:cxn modelId="{47B0D28C-4C6A-477D-8A14-8E24D5F5AA7F}" type="presOf" srcId="{53C35A52-B380-42C4-B2C6-B3D904D6EB80}" destId="{24BE9312-5C2F-4C31-9A4C-115B91260FB8}" srcOrd="0" destOrd="0" presId="urn:microsoft.com/office/officeart/2005/8/layout/hChevron3"/>
    <dgm:cxn modelId="{1E629F9D-8B07-4C04-861B-6FFB62B379F2}" srcId="{A78E142A-DC16-4003-9ABB-3B9E3B37B8B2}" destId="{7F4E6907-915E-4760-86E6-443E131E4804}" srcOrd="4" destOrd="0" parTransId="{0CDFCCA7-6EC1-4A2D-A9A1-2A951E4B6A61}" sibTransId="{358DFB5B-0AC3-48A0-B1A9-755F4A516D14}"/>
    <dgm:cxn modelId="{851C3F53-C341-4A93-BD65-074C9DE1C812}" srcId="{A78E142A-DC16-4003-9ABB-3B9E3B37B8B2}" destId="{6A44AC44-5961-4A86-866D-238DA925E617}" srcOrd="1" destOrd="0" parTransId="{45A4D029-2827-4FA6-9D17-DC7B7CDA7183}" sibTransId="{9707C978-A0A6-4641-9613-272513705266}"/>
    <dgm:cxn modelId="{C029B409-BC0F-47FF-B577-BC3B7561E6E6}" type="presOf" srcId="{6A44AC44-5961-4A86-866D-238DA925E617}" destId="{D75D3D36-0652-4AF9-B344-F913A39CB9B1}" srcOrd="0" destOrd="0" presId="urn:microsoft.com/office/officeart/2005/8/layout/hChevron3"/>
    <dgm:cxn modelId="{5BF804AB-E414-46A9-803B-5C74D20CC9B0}" type="presOf" srcId="{78BE16A8-022D-497D-9B88-B4A1D7C2D458}" destId="{3805B632-3554-4169-ABFF-E2388BD9D9B3}" srcOrd="0" destOrd="0" presId="urn:microsoft.com/office/officeart/2005/8/layout/hChevron3"/>
    <dgm:cxn modelId="{0E4CD4D1-7496-4817-A3B8-41BF140A36F4}" type="presParOf" srcId="{59AD2695-F9A9-4DDD-8FB2-03E5850B0361}" destId="{24BE9312-5C2F-4C31-9A4C-115B91260FB8}" srcOrd="0" destOrd="0" presId="urn:microsoft.com/office/officeart/2005/8/layout/hChevron3"/>
    <dgm:cxn modelId="{11C87AF2-E32F-4F3D-BF35-9B33AD6D9314}" type="presParOf" srcId="{59AD2695-F9A9-4DDD-8FB2-03E5850B0361}" destId="{D87FAEC6-80CD-4109-8F37-4CA2566A77EC}" srcOrd="1" destOrd="0" presId="urn:microsoft.com/office/officeart/2005/8/layout/hChevron3"/>
    <dgm:cxn modelId="{AA91AECE-A674-42F7-9647-2428004E5A95}" type="presParOf" srcId="{59AD2695-F9A9-4DDD-8FB2-03E5850B0361}" destId="{D75D3D36-0652-4AF9-B344-F913A39CB9B1}" srcOrd="2" destOrd="0" presId="urn:microsoft.com/office/officeart/2005/8/layout/hChevron3"/>
    <dgm:cxn modelId="{E39DED8A-10B4-4E2E-99EA-CB764D251E4E}" type="presParOf" srcId="{59AD2695-F9A9-4DDD-8FB2-03E5850B0361}" destId="{512B7CAD-51C6-4A36-955D-4493F9DDE055}" srcOrd="3" destOrd="0" presId="urn:microsoft.com/office/officeart/2005/8/layout/hChevron3"/>
    <dgm:cxn modelId="{43FAF590-DBEC-4439-BE79-51A58C8446AF}" type="presParOf" srcId="{59AD2695-F9A9-4DDD-8FB2-03E5850B0361}" destId="{CE9B3FCC-92D3-477E-9E12-88144B6CD7FB}" srcOrd="4" destOrd="0" presId="urn:microsoft.com/office/officeart/2005/8/layout/hChevron3"/>
    <dgm:cxn modelId="{B9C1F75E-92FF-4DF4-8813-820CDBE80333}" type="presParOf" srcId="{59AD2695-F9A9-4DDD-8FB2-03E5850B0361}" destId="{124838F8-65C6-438F-9C4D-F12E7ADA6BDD}" srcOrd="5" destOrd="0" presId="urn:microsoft.com/office/officeart/2005/8/layout/hChevron3"/>
    <dgm:cxn modelId="{84158D34-CDBB-41D1-93A3-100A63016FD3}" type="presParOf" srcId="{59AD2695-F9A9-4DDD-8FB2-03E5850B0361}" destId="{3805B632-3554-4169-ABFF-E2388BD9D9B3}" srcOrd="6" destOrd="0" presId="urn:microsoft.com/office/officeart/2005/8/layout/hChevron3"/>
    <dgm:cxn modelId="{326E3AD8-7F39-48D7-9122-AAF9F3345523}" type="presParOf" srcId="{59AD2695-F9A9-4DDD-8FB2-03E5850B0361}" destId="{FA22B54A-7EFB-4B59-8654-3C95BCE6B81F}" srcOrd="7" destOrd="0" presId="urn:microsoft.com/office/officeart/2005/8/layout/hChevron3"/>
    <dgm:cxn modelId="{72F2546C-9E2D-48DC-963F-E64D696FD95B}" type="presParOf" srcId="{59AD2695-F9A9-4DDD-8FB2-03E5850B0361}" destId="{D02D3673-0D7C-49AE-8C17-1BDA97DFBAAC}"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8E142A-DC16-4003-9ABB-3B9E3B37B8B2}" type="doc">
      <dgm:prSet loTypeId="urn:microsoft.com/office/officeart/2005/8/layout/hChevron3" loCatId="process" qsTypeId="urn:microsoft.com/office/officeart/2005/8/quickstyle/simple1" qsCatId="simple" csTypeId="urn:microsoft.com/office/officeart/2005/8/colors/accent3_2" csCatId="accent3" phldr="1"/>
      <dgm:spPr/>
    </dgm:pt>
    <dgm:pt modelId="{53C35A52-B380-42C4-B2C6-B3D904D6EB80}">
      <dgm:prSet phldrT="[Text]"/>
      <dgm:spPr/>
      <dgm:t>
        <a:bodyPr/>
        <a:lstStyle/>
        <a:p>
          <a:pPr algn="l"/>
          <a:r>
            <a:rPr lang="sv-SE" i="1" dirty="0" smtClean="0">
              <a:solidFill>
                <a:schemeClr val="tx2">
                  <a:lumMod val="25000"/>
                </a:schemeClr>
              </a:solidFill>
            </a:rPr>
            <a:t>Nära för mig</a:t>
          </a:r>
          <a:endParaRPr lang="sv-SE" dirty="0">
            <a:solidFill>
              <a:schemeClr val="tx2">
                <a:lumMod val="25000"/>
              </a:schemeClr>
            </a:solidFill>
          </a:endParaRPr>
        </a:p>
      </dgm:t>
    </dgm:pt>
    <dgm:pt modelId="{AC1C6E92-C9A9-4393-8911-D71F4DC75517}" type="parTrans" cxnId="{B0A1FAF5-D5D5-4351-9882-09AF6AB09690}">
      <dgm:prSet/>
      <dgm:spPr/>
      <dgm:t>
        <a:bodyPr/>
        <a:lstStyle/>
        <a:p>
          <a:endParaRPr lang="sv-SE"/>
        </a:p>
      </dgm:t>
    </dgm:pt>
    <dgm:pt modelId="{3F1BF072-51D6-4569-8A3F-B281FED3F199}" type="sibTrans" cxnId="{B0A1FAF5-D5D5-4351-9882-09AF6AB09690}">
      <dgm:prSet/>
      <dgm:spPr/>
      <dgm:t>
        <a:bodyPr/>
        <a:lstStyle/>
        <a:p>
          <a:endParaRPr lang="sv-SE"/>
        </a:p>
      </dgm:t>
    </dgm:pt>
    <dgm:pt modelId="{59AD2695-F9A9-4DDD-8FB2-03E5850B0361}" type="pres">
      <dgm:prSet presAssocID="{A78E142A-DC16-4003-9ABB-3B9E3B37B8B2}" presName="Name0" presStyleCnt="0">
        <dgm:presLayoutVars>
          <dgm:dir/>
          <dgm:resizeHandles val="exact"/>
        </dgm:presLayoutVars>
      </dgm:prSet>
      <dgm:spPr/>
    </dgm:pt>
    <dgm:pt modelId="{24BE9312-5C2F-4C31-9A4C-115B91260FB8}" type="pres">
      <dgm:prSet presAssocID="{53C35A52-B380-42C4-B2C6-B3D904D6EB80}" presName="parTxOnly" presStyleLbl="node1" presStyleIdx="0" presStyleCnt="1">
        <dgm:presLayoutVars>
          <dgm:bulletEnabled val="1"/>
        </dgm:presLayoutVars>
      </dgm:prSet>
      <dgm:spPr/>
      <dgm:t>
        <a:bodyPr/>
        <a:lstStyle/>
        <a:p>
          <a:endParaRPr lang="sv-SE"/>
        </a:p>
      </dgm:t>
    </dgm:pt>
  </dgm:ptLst>
  <dgm:cxnLst>
    <dgm:cxn modelId="{B0A1FAF5-D5D5-4351-9882-09AF6AB09690}" srcId="{A78E142A-DC16-4003-9ABB-3B9E3B37B8B2}" destId="{53C35A52-B380-42C4-B2C6-B3D904D6EB80}" srcOrd="0" destOrd="0" parTransId="{AC1C6E92-C9A9-4393-8911-D71F4DC75517}" sibTransId="{3F1BF072-51D6-4569-8A3F-B281FED3F199}"/>
    <dgm:cxn modelId="{47B0D28C-4C6A-477D-8A14-8E24D5F5AA7F}" type="presOf" srcId="{53C35A52-B380-42C4-B2C6-B3D904D6EB80}" destId="{24BE9312-5C2F-4C31-9A4C-115B91260FB8}" srcOrd="0" destOrd="0" presId="urn:microsoft.com/office/officeart/2005/8/layout/hChevron3"/>
    <dgm:cxn modelId="{E9FE9BB7-E4A2-49C3-8C01-7A1A354795E8}" type="presOf" srcId="{A78E142A-DC16-4003-9ABB-3B9E3B37B8B2}" destId="{59AD2695-F9A9-4DDD-8FB2-03E5850B0361}" srcOrd="0" destOrd="0" presId="urn:microsoft.com/office/officeart/2005/8/layout/hChevron3"/>
    <dgm:cxn modelId="{0E4CD4D1-7496-4817-A3B8-41BF140A36F4}" type="presParOf" srcId="{59AD2695-F9A9-4DDD-8FB2-03E5850B0361}" destId="{24BE9312-5C2F-4C31-9A4C-115B91260FB8}"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8E142A-DC16-4003-9ABB-3B9E3B37B8B2}" type="doc">
      <dgm:prSet loTypeId="urn:microsoft.com/office/officeart/2005/8/layout/hChevron3" loCatId="process" qsTypeId="urn:microsoft.com/office/officeart/2005/8/quickstyle/simple1" qsCatId="simple" csTypeId="urn:microsoft.com/office/officeart/2005/8/colors/accent3_2" csCatId="accent3" phldr="1"/>
      <dgm:spPr/>
    </dgm:pt>
    <dgm:pt modelId="{6A44AC44-5961-4A86-866D-238DA925E617}">
      <dgm:prSet phldrT="[Text]"/>
      <dgm:spPr/>
      <dgm:t>
        <a:bodyPr/>
        <a:lstStyle/>
        <a:p>
          <a:pPr algn="l"/>
          <a:r>
            <a:rPr lang="sv-SE" i="1" dirty="0" smtClean="0">
              <a:solidFill>
                <a:schemeClr val="tx2">
                  <a:lumMod val="25000"/>
                </a:schemeClr>
              </a:solidFill>
            </a:rPr>
            <a:t>Nära för alla</a:t>
          </a:r>
          <a:endParaRPr lang="sv-SE" dirty="0">
            <a:solidFill>
              <a:schemeClr val="tx2">
                <a:lumMod val="25000"/>
              </a:schemeClr>
            </a:solidFill>
          </a:endParaRPr>
        </a:p>
      </dgm:t>
    </dgm:pt>
    <dgm:pt modelId="{45A4D029-2827-4FA6-9D17-DC7B7CDA7183}" type="parTrans" cxnId="{851C3F53-C341-4A93-BD65-074C9DE1C812}">
      <dgm:prSet/>
      <dgm:spPr/>
      <dgm:t>
        <a:bodyPr/>
        <a:lstStyle/>
        <a:p>
          <a:endParaRPr lang="sv-SE"/>
        </a:p>
      </dgm:t>
    </dgm:pt>
    <dgm:pt modelId="{9707C978-A0A6-4641-9613-272513705266}" type="sibTrans" cxnId="{851C3F53-C341-4A93-BD65-074C9DE1C812}">
      <dgm:prSet/>
      <dgm:spPr/>
      <dgm:t>
        <a:bodyPr/>
        <a:lstStyle/>
        <a:p>
          <a:endParaRPr lang="sv-SE"/>
        </a:p>
      </dgm:t>
    </dgm:pt>
    <dgm:pt modelId="{59AD2695-F9A9-4DDD-8FB2-03E5850B0361}" type="pres">
      <dgm:prSet presAssocID="{A78E142A-DC16-4003-9ABB-3B9E3B37B8B2}" presName="Name0" presStyleCnt="0">
        <dgm:presLayoutVars>
          <dgm:dir/>
          <dgm:resizeHandles val="exact"/>
        </dgm:presLayoutVars>
      </dgm:prSet>
      <dgm:spPr/>
    </dgm:pt>
    <dgm:pt modelId="{D75D3D36-0652-4AF9-B344-F913A39CB9B1}" type="pres">
      <dgm:prSet presAssocID="{6A44AC44-5961-4A86-866D-238DA925E617}" presName="parTxOnly" presStyleLbl="node1" presStyleIdx="0" presStyleCnt="1">
        <dgm:presLayoutVars>
          <dgm:bulletEnabled val="1"/>
        </dgm:presLayoutVars>
      </dgm:prSet>
      <dgm:spPr/>
      <dgm:t>
        <a:bodyPr/>
        <a:lstStyle/>
        <a:p>
          <a:endParaRPr lang="sv-SE"/>
        </a:p>
      </dgm:t>
    </dgm:pt>
  </dgm:ptLst>
  <dgm:cxnLst>
    <dgm:cxn modelId="{C029B409-BC0F-47FF-B577-BC3B7561E6E6}" type="presOf" srcId="{6A44AC44-5961-4A86-866D-238DA925E617}" destId="{D75D3D36-0652-4AF9-B344-F913A39CB9B1}" srcOrd="0" destOrd="0" presId="urn:microsoft.com/office/officeart/2005/8/layout/hChevron3"/>
    <dgm:cxn modelId="{E9FE9BB7-E4A2-49C3-8C01-7A1A354795E8}" type="presOf" srcId="{A78E142A-DC16-4003-9ABB-3B9E3B37B8B2}" destId="{59AD2695-F9A9-4DDD-8FB2-03E5850B0361}" srcOrd="0" destOrd="0" presId="urn:microsoft.com/office/officeart/2005/8/layout/hChevron3"/>
    <dgm:cxn modelId="{851C3F53-C341-4A93-BD65-074C9DE1C812}" srcId="{A78E142A-DC16-4003-9ABB-3B9E3B37B8B2}" destId="{6A44AC44-5961-4A86-866D-238DA925E617}" srcOrd="0" destOrd="0" parTransId="{45A4D029-2827-4FA6-9D17-DC7B7CDA7183}" sibTransId="{9707C978-A0A6-4641-9613-272513705266}"/>
    <dgm:cxn modelId="{AA91AECE-A674-42F7-9647-2428004E5A95}" type="presParOf" srcId="{59AD2695-F9A9-4DDD-8FB2-03E5850B0361}" destId="{D75D3D36-0652-4AF9-B344-F913A39CB9B1}"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8E142A-DC16-4003-9ABB-3B9E3B37B8B2}" type="doc">
      <dgm:prSet loTypeId="urn:microsoft.com/office/officeart/2005/8/layout/hChevron3" loCatId="process" qsTypeId="urn:microsoft.com/office/officeart/2005/8/quickstyle/simple1" qsCatId="simple" csTypeId="urn:microsoft.com/office/officeart/2005/8/colors/accent3_2" csCatId="accent3" phldr="1"/>
      <dgm:spPr/>
    </dgm:pt>
    <dgm:pt modelId="{45E47D56-AC66-4F4D-8DC3-B937ECF5DF63}">
      <dgm:prSet phldrT="[Text]"/>
      <dgm:spPr/>
      <dgm:t>
        <a:bodyPr/>
        <a:lstStyle/>
        <a:p>
          <a:r>
            <a:rPr lang="sv-SE" i="1" dirty="0" smtClean="0">
              <a:solidFill>
                <a:schemeClr val="tx2">
                  <a:lumMod val="25000"/>
                </a:schemeClr>
              </a:solidFill>
            </a:rPr>
            <a:t>Nära i hela Dalarna</a:t>
          </a:r>
          <a:endParaRPr lang="sv-SE" dirty="0">
            <a:solidFill>
              <a:schemeClr val="tx2">
                <a:lumMod val="25000"/>
              </a:schemeClr>
            </a:solidFill>
          </a:endParaRPr>
        </a:p>
      </dgm:t>
    </dgm:pt>
    <dgm:pt modelId="{FE272952-2957-4EEC-9708-3C09D3FE1DC1}" type="parTrans" cxnId="{F1F1F3B7-EFD8-40DF-B8BD-CBBD4C342EA6}">
      <dgm:prSet/>
      <dgm:spPr/>
      <dgm:t>
        <a:bodyPr/>
        <a:lstStyle/>
        <a:p>
          <a:endParaRPr lang="sv-SE"/>
        </a:p>
      </dgm:t>
    </dgm:pt>
    <dgm:pt modelId="{071F22FF-7A8B-4612-BE11-1DCA8FFFDCC5}" type="sibTrans" cxnId="{F1F1F3B7-EFD8-40DF-B8BD-CBBD4C342EA6}">
      <dgm:prSet/>
      <dgm:spPr/>
      <dgm:t>
        <a:bodyPr/>
        <a:lstStyle/>
        <a:p>
          <a:endParaRPr lang="sv-SE"/>
        </a:p>
      </dgm:t>
    </dgm:pt>
    <dgm:pt modelId="{59AD2695-F9A9-4DDD-8FB2-03E5850B0361}" type="pres">
      <dgm:prSet presAssocID="{A78E142A-DC16-4003-9ABB-3B9E3B37B8B2}" presName="Name0" presStyleCnt="0">
        <dgm:presLayoutVars>
          <dgm:dir/>
          <dgm:resizeHandles val="exact"/>
        </dgm:presLayoutVars>
      </dgm:prSet>
      <dgm:spPr/>
    </dgm:pt>
    <dgm:pt modelId="{CE9B3FCC-92D3-477E-9E12-88144B6CD7FB}" type="pres">
      <dgm:prSet presAssocID="{45E47D56-AC66-4F4D-8DC3-B937ECF5DF63}" presName="parTxOnly" presStyleLbl="node1" presStyleIdx="0" presStyleCnt="1">
        <dgm:presLayoutVars>
          <dgm:bulletEnabled val="1"/>
        </dgm:presLayoutVars>
      </dgm:prSet>
      <dgm:spPr/>
      <dgm:t>
        <a:bodyPr/>
        <a:lstStyle/>
        <a:p>
          <a:endParaRPr lang="sv-SE"/>
        </a:p>
      </dgm:t>
    </dgm:pt>
  </dgm:ptLst>
  <dgm:cxnLst>
    <dgm:cxn modelId="{F1F1F3B7-EFD8-40DF-B8BD-CBBD4C342EA6}" srcId="{A78E142A-DC16-4003-9ABB-3B9E3B37B8B2}" destId="{45E47D56-AC66-4F4D-8DC3-B937ECF5DF63}" srcOrd="0" destOrd="0" parTransId="{FE272952-2957-4EEC-9708-3C09D3FE1DC1}" sibTransId="{071F22FF-7A8B-4612-BE11-1DCA8FFFDCC5}"/>
    <dgm:cxn modelId="{E9FE9BB7-E4A2-49C3-8C01-7A1A354795E8}" type="presOf" srcId="{A78E142A-DC16-4003-9ABB-3B9E3B37B8B2}" destId="{59AD2695-F9A9-4DDD-8FB2-03E5850B0361}" srcOrd="0" destOrd="0" presId="urn:microsoft.com/office/officeart/2005/8/layout/hChevron3"/>
    <dgm:cxn modelId="{5ED10D25-0B0B-40A7-836E-FEBA96622417}" type="presOf" srcId="{45E47D56-AC66-4F4D-8DC3-B937ECF5DF63}" destId="{CE9B3FCC-92D3-477E-9E12-88144B6CD7FB}" srcOrd="0" destOrd="0" presId="urn:microsoft.com/office/officeart/2005/8/layout/hChevron3"/>
    <dgm:cxn modelId="{43FAF590-DBEC-4439-BE79-51A58C8446AF}" type="presParOf" srcId="{59AD2695-F9A9-4DDD-8FB2-03E5850B0361}" destId="{CE9B3FCC-92D3-477E-9E12-88144B6CD7FB}"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8E142A-DC16-4003-9ABB-3B9E3B37B8B2}" type="doc">
      <dgm:prSet loTypeId="urn:microsoft.com/office/officeart/2005/8/layout/hChevron3" loCatId="process" qsTypeId="urn:microsoft.com/office/officeart/2005/8/quickstyle/simple1" qsCatId="simple" csTypeId="urn:microsoft.com/office/officeart/2005/8/colors/accent3_2" csCatId="accent3" phldr="1"/>
      <dgm:spPr/>
    </dgm:pt>
    <dgm:pt modelId="{78BE16A8-022D-497D-9B88-B4A1D7C2D458}">
      <dgm:prSet phldrT="[Text]"/>
      <dgm:spPr/>
      <dgm:t>
        <a:bodyPr/>
        <a:lstStyle/>
        <a:p>
          <a:r>
            <a:rPr lang="sv-SE" i="1" dirty="0" smtClean="0">
              <a:solidFill>
                <a:schemeClr val="tx2">
                  <a:lumMod val="25000"/>
                </a:schemeClr>
              </a:solidFill>
            </a:rPr>
            <a:t>Nära mellan oss</a:t>
          </a:r>
          <a:endParaRPr lang="sv-SE" dirty="0">
            <a:solidFill>
              <a:schemeClr val="tx2">
                <a:lumMod val="25000"/>
              </a:schemeClr>
            </a:solidFill>
          </a:endParaRPr>
        </a:p>
      </dgm:t>
    </dgm:pt>
    <dgm:pt modelId="{101843AF-0080-4193-80C1-7AC7EEAC990E}" type="parTrans" cxnId="{5B119879-DF0F-4BAC-BAD5-54B6393A724B}">
      <dgm:prSet/>
      <dgm:spPr/>
      <dgm:t>
        <a:bodyPr/>
        <a:lstStyle/>
        <a:p>
          <a:endParaRPr lang="sv-SE"/>
        </a:p>
      </dgm:t>
    </dgm:pt>
    <dgm:pt modelId="{D53EF0BD-BAAF-4698-8ABB-19212CED4ABC}" type="sibTrans" cxnId="{5B119879-DF0F-4BAC-BAD5-54B6393A724B}">
      <dgm:prSet/>
      <dgm:spPr/>
      <dgm:t>
        <a:bodyPr/>
        <a:lstStyle/>
        <a:p>
          <a:endParaRPr lang="sv-SE"/>
        </a:p>
      </dgm:t>
    </dgm:pt>
    <dgm:pt modelId="{59AD2695-F9A9-4DDD-8FB2-03E5850B0361}" type="pres">
      <dgm:prSet presAssocID="{A78E142A-DC16-4003-9ABB-3B9E3B37B8B2}" presName="Name0" presStyleCnt="0">
        <dgm:presLayoutVars>
          <dgm:dir/>
          <dgm:resizeHandles val="exact"/>
        </dgm:presLayoutVars>
      </dgm:prSet>
      <dgm:spPr/>
    </dgm:pt>
    <dgm:pt modelId="{3805B632-3554-4169-ABFF-E2388BD9D9B3}" type="pres">
      <dgm:prSet presAssocID="{78BE16A8-022D-497D-9B88-B4A1D7C2D458}" presName="parTxOnly" presStyleLbl="node1" presStyleIdx="0" presStyleCnt="1">
        <dgm:presLayoutVars>
          <dgm:bulletEnabled val="1"/>
        </dgm:presLayoutVars>
      </dgm:prSet>
      <dgm:spPr/>
      <dgm:t>
        <a:bodyPr/>
        <a:lstStyle/>
        <a:p>
          <a:endParaRPr lang="sv-SE"/>
        </a:p>
      </dgm:t>
    </dgm:pt>
  </dgm:ptLst>
  <dgm:cxnLst>
    <dgm:cxn modelId="{5B119879-DF0F-4BAC-BAD5-54B6393A724B}" srcId="{A78E142A-DC16-4003-9ABB-3B9E3B37B8B2}" destId="{78BE16A8-022D-497D-9B88-B4A1D7C2D458}" srcOrd="0" destOrd="0" parTransId="{101843AF-0080-4193-80C1-7AC7EEAC990E}" sibTransId="{D53EF0BD-BAAF-4698-8ABB-19212CED4ABC}"/>
    <dgm:cxn modelId="{5BF804AB-E414-46A9-803B-5C74D20CC9B0}" type="presOf" srcId="{78BE16A8-022D-497D-9B88-B4A1D7C2D458}" destId="{3805B632-3554-4169-ABFF-E2388BD9D9B3}" srcOrd="0" destOrd="0" presId="urn:microsoft.com/office/officeart/2005/8/layout/hChevron3"/>
    <dgm:cxn modelId="{E9FE9BB7-E4A2-49C3-8C01-7A1A354795E8}" type="presOf" srcId="{A78E142A-DC16-4003-9ABB-3B9E3B37B8B2}" destId="{59AD2695-F9A9-4DDD-8FB2-03E5850B0361}" srcOrd="0" destOrd="0" presId="urn:microsoft.com/office/officeart/2005/8/layout/hChevron3"/>
    <dgm:cxn modelId="{84158D34-CDBB-41D1-93A3-100A63016FD3}" type="presParOf" srcId="{59AD2695-F9A9-4DDD-8FB2-03E5850B0361}" destId="{3805B632-3554-4169-ABFF-E2388BD9D9B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78E142A-DC16-4003-9ABB-3B9E3B37B8B2}" type="doc">
      <dgm:prSet loTypeId="urn:microsoft.com/office/officeart/2005/8/layout/hChevron3" loCatId="process" qsTypeId="urn:microsoft.com/office/officeart/2005/8/quickstyle/simple1" qsCatId="simple" csTypeId="urn:microsoft.com/office/officeart/2005/8/colors/accent3_2" csCatId="accent3" phldr="1"/>
      <dgm:spPr/>
    </dgm:pt>
    <dgm:pt modelId="{7F4E6907-915E-4760-86E6-443E131E4804}">
      <dgm:prSet phldrT="[Text]"/>
      <dgm:spPr/>
      <dgm:t>
        <a:bodyPr/>
        <a:lstStyle/>
        <a:p>
          <a:pPr algn="l"/>
          <a:r>
            <a:rPr lang="sv-SE" i="1" dirty="0" smtClean="0">
              <a:solidFill>
                <a:schemeClr val="tx2">
                  <a:lumMod val="25000"/>
                </a:schemeClr>
              </a:solidFill>
            </a:rPr>
            <a:t>Nära till hälsa</a:t>
          </a:r>
          <a:endParaRPr lang="sv-SE" dirty="0">
            <a:solidFill>
              <a:schemeClr val="tx2">
                <a:lumMod val="25000"/>
              </a:schemeClr>
            </a:solidFill>
          </a:endParaRPr>
        </a:p>
      </dgm:t>
    </dgm:pt>
    <dgm:pt modelId="{0CDFCCA7-6EC1-4A2D-A9A1-2A951E4B6A61}" type="parTrans" cxnId="{1E629F9D-8B07-4C04-861B-6FFB62B379F2}">
      <dgm:prSet/>
      <dgm:spPr/>
      <dgm:t>
        <a:bodyPr/>
        <a:lstStyle/>
        <a:p>
          <a:endParaRPr lang="sv-SE"/>
        </a:p>
      </dgm:t>
    </dgm:pt>
    <dgm:pt modelId="{358DFB5B-0AC3-48A0-B1A9-755F4A516D14}" type="sibTrans" cxnId="{1E629F9D-8B07-4C04-861B-6FFB62B379F2}">
      <dgm:prSet/>
      <dgm:spPr/>
      <dgm:t>
        <a:bodyPr/>
        <a:lstStyle/>
        <a:p>
          <a:endParaRPr lang="sv-SE"/>
        </a:p>
      </dgm:t>
    </dgm:pt>
    <dgm:pt modelId="{59AD2695-F9A9-4DDD-8FB2-03E5850B0361}" type="pres">
      <dgm:prSet presAssocID="{A78E142A-DC16-4003-9ABB-3B9E3B37B8B2}" presName="Name0" presStyleCnt="0">
        <dgm:presLayoutVars>
          <dgm:dir/>
          <dgm:resizeHandles val="exact"/>
        </dgm:presLayoutVars>
      </dgm:prSet>
      <dgm:spPr/>
    </dgm:pt>
    <dgm:pt modelId="{D02D3673-0D7C-49AE-8C17-1BDA97DFBAAC}" type="pres">
      <dgm:prSet presAssocID="{7F4E6907-915E-4760-86E6-443E131E4804}" presName="parTxOnly" presStyleLbl="node1" presStyleIdx="0" presStyleCnt="1">
        <dgm:presLayoutVars>
          <dgm:bulletEnabled val="1"/>
        </dgm:presLayoutVars>
      </dgm:prSet>
      <dgm:spPr/>
      <dgm:t>
        <a:bodyPr/>
        <a:lstStyle/>
        <a:p>
          <a:endParaRPr lang="sv-SE"/>
        </a:p>
      </dgm:t>
    </dgm:pt>
  </dgm:ptLst>
  <dgm:cxnLst>
    <dgm:cxn modelId="{1E629F9D-8B07-4C04-861B-6FFB62B379F2}" srcId="{A78E142A-DC16-4003-9ABB-3B9E3B37B8B2}" destId="{7F4E6907-915E-4760-86E6-443E131E4804}" srcOrd="0" destOrd="0" parTransId="{0CDFCCA7-6EC1-4A2D-A9A1-2A951E4B6A61}" sibTransId="{358DFB5B-0AC3-48A0-B1A9-755F4A516D14}"/>
    <dgm:cxn modelId="{E9FE9BB7-E4A2-49C3-8C01-7A1A354795E8}" type="presOf" srcId="{A78E142A-DC16-4003-9ABB-3B9E3B37B8B2}" destId="{59AD2695-F9A9-4DDD-8FB2-03E5850B0361}" srcOrd="0" destOrd="0" presId="urn:microsoft.com/office/officeart/2005/8/layout/hChevron3"/>
    <dgm:cxn modelId="{6B989531-DA11-45B0-807E-E1865445D294}" type="presOf" srcId="{7F4E6907-915E-4760-86E6-443E131E4804}" destId="{D02D3673-0D7C-49AE-8C17-1BDA97DFBAAC}" srcOrd="0" destOrd="0" presId="urn:microsoft.com/office/officeart/2005/8/layout/hChevron3"/>
    <dgm:cxn modelId="{72F2546C-9E2D-48DC-963F-E64D696FD95B}" type="presParOf" srcId="{59AD2695-F9A9-4DDD-8FB2-03E5850B0361}" destId="{D02D3673-0D7C-49AE-8C17-1BDA97DFBAAC}"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D7B4C36-6B79-4DCE-9BF5-69BAEC5E7495}" type="doc">
      <dgm:prSet loTypeId="urn:microsoft.com/office/officeart/2005/8/layout/cycle8" loCatId="cycle" qsTypeId="urn:microsoft.com/office/officeart/2005/8/quickstyle/simple1" qsCatId="simple" csTypeId="urn:microsoft.com/office/officeart/2005/8/colors/accent0_3" csCatId="mainScheme" phldr="1"/>
      <dgm:spPr/>
    </dgm:pt>
    <dgm:pt modelId="{D2701034-215A-414B-98B1-220ED66DD428}">
      <dgm:prSet phldrT="[Text]" custT="1"/>
      <dgm:spPr/>
      <dgm:t>
        <a:bodyPr/>
        <a:lstStyle/>
        <a:p>
          <a:r>
            <a:rPr lang="sv-SE" sz="1400" dirty="0" smtClean="0">
              <a:solidFill>
                <a:schemeClr val="tx1"/>
              </a:solidFill>
            </a:rPr>
            <a:t>Äldre</a:t>
          </a:r>
          <a:endParaRPr lang="sv-SE" sz="1400" dirty="0">
            <a:solidFill>
              <a:schemeClr val="tx1"/>
            </a:solidFill>
          </a:endParaRPr>
        </a:p>
      </dgm:t>
    </dgm:pt>
    <dgm:pt modelId="{5DEDBFFD-6387-45A1-9DD6-C62A7E6C7811}" type="parTrans" cxnId="{CD3B0CA4-8C91-46B5-8891-549D90C3E038}">
      <dgm:prSet/>
      <dgm:spPr/>
      <dgm:t>
        <a:bodyPr/>
        <a:lstStyle/>
        <a:p>
          <a:endParaRPr lang="sv-SE"/>
        </a:p>
      </dgm:t>
    </dgm:pt>
    <dgm:pt modelId="{48660704-E131-4A73-AF0A-CB0E4E55DE17}" type="sibTrans" cxnId="{CD3B0CA4-8C91-46B5-8891-549D90C3E038}">
      <dgm:prSet/>
      <dgm:spPr/>
      <dgm:t>
        <a:bodyPr/>
        <a:lstStyle/>
        <a:p>
          <a:endParaRPr lang="sv-SE"/>
        </a:p>
      </dgm:t>
    </dgm:pt>
    <dgm:pt modelId="{5BC3B37F-F2C4-4E60-B0DB-CB1348ABD73B}">
      <dgm:prSet phldrT="[Text]" custT="1"/>
      <dgm:spPr/>
      <dgm:t>
        <a:bodyPr/>
        <a:lstStyle/>
        <a:p>
          <a:r>
            <a:rPr lang="sv-SE" sz="1400" dirty="0" smtClean="0">
              <a:solidFill>
                <a:schemeClr val="tx1"/>
              </a:solidFill>
            </a:rPr>
            <a:t>Barn och unga</a:t>
          </a:r>
          <a:endParaRPr lang="sv-SE" sz="1400" dirty="0">
            <a:solidFill>
              <a:schemeClr val="tx1"/>
            </a:solidFill>
          </a:endParaRPr>
        </a:p>
      </dgm:t>
    </dgm:pt>
    <dgm:pt modelId="{57975B97-23B9-402F-807D-B59A792FAAFB}" type="parTrans" cxnId="{0C5E6A2F-064F-483A-93FA-9375152C45D1}">
      <dgm:prSet/>
      <dgm:spPr/>
      <dgm:t>
        <a:bodyPr/>
        <a:lstStyle/>
        <a:p>
          <a:endParaRPr lang="sv-SE"/>
        </a:p>
      </dgm:t>
    </dgm:pt>
    <dgm:pt modelId="{7C314AB2-48E5-44B2-A2C1-35E75F94BB8D}" type="sibTrans" cxnId="{0C5E6A2F-064F-483A-93FA-9375152C45D1}">
      <dgm:prSet/>
      <dgm:spPr/>
      <dgm:t>
        <a:bodyPr/>
        <a:lstStyle/>
        <a:p>
          <a:endParaRPr lang="sv-SE"/>
        </a:p>
      </dgm:t>
    </dgm:pt>
    <dgm:pt modelId="{49449025-3E86-45CC-82FE-91A285C164AC}">
      <dgm:prSet phldrT="[Text]" custT="1"/>
      <dgm:spPr/>
      <dgm:t>
        <a:bodyPr/>
        <a:lstStyle/>
        <a:p>
          <a:r>
            <a:rPr lang="sv-SE" sz="1400" dirty="0" smtClean="0">
              <a:solidFill>
                <a:schemeClr val="tx1"/>
              </a:solidFill>
            </a:rPr>
            <a:t>Levnadsvanor</a:t>
          </a:r>
          <a:endParaRPr lang="sv-SE" sz="1400" dirty="0">
            <a:solidFill>
              <a:schemeClr val="tx1"/>
            </a:solidFill>
          </a:endParaRPr>
        </a:p>
      </dgm:t>
    </dgm:pt>
    <dgm:pt modelId="{4279798C-353A-4AC8-8D1A-96FB84676DA6}" type="parTrans" cxnId="{1DE82621-1060-40B5-9D2E-75CFF6C845B4}">
      <dgm:prSet/>
      <dgm:spPr/>
      <dgm:t>
        <a:bodyPr/>
        <a:lstStyle/>
        <a:p>
          <a:endParaRPr lang="sv-SE"/>
        </a:p>
      </dgm:t>
    </dgm:pt>
    <dgm:pt modelId="{898B5FA1-851F-4D81-953A-C3DDEDE62050}" type="sibTrans" cxnId="{1DE82621-1060-40B5-9D2E-75CFF6C845B4}">
      <dgm:prSet/>
      <dgm:spPr/>
      <dgm:t>
        <a:bodyPr/>
        <a:lstStyle/>
        <a:p>
          <a:endParaRPr lang="sv-SE"/>
        </a:p>
      </dgm:t>
    </dgm:pt>
    <dgm:pt modelId="{91EB95C0-1EEB-483D-993B-8445D16959CF}">
      <dgm:prSet phldrT="[Text]" custT="1"/>
      <dgm:spPr/>
      <dgm:t>
        <a:bodyPr/>
        <a:lstStyle/>
        <a:p>
          <a:r>
            <a:rPr lang="sv-SE" sz="1400" dirty="0" smtClean="0">
              <a:solidFill>
                <a:schemeClr val="tx1"/>
              </a:solidFill>
            </a:rPr>
            <a:t>Psykisk hälsa</a:t>
          </a:r>
          <a:endParaRPr lang="sv-SE" sz="1400" dirty="0">
            <a:solidFill>
              <a:schemeClr val="tx1"/>
            </a:solidFill>
          </a:endParaRPr>
        </a:p>
      </dgm:t>
    </dgm:pt>
    <dgm:pt modelId="{156F6B77-7852-4B55-B3F3-1A0AC5FE2843}" type="parTrans" cxnId="{05EF0ABD-970C-4F5E-9A1D-B87EB11E046A}">
      <dgm:prSet/>
      <dgm:spPr/>
      <dgm:t>
        <a:bodyPr/>
        <a:lstStyle/>
        <a:p>
          <a:endParaRPr lang="sv-SE"/>
        </a:p>
      </dgm:t>
    </dgm:pt>
    <dgm:pt modelId="{5851BC23-20E5-47AB-A3F4-354CD7E94693}" type="sibTrans" cxnId="{05EF0ABD-970C-4F5E-9A1D-B87EB11E046A}">
      <dgm:prSet/>
      <dgm:spPr/>
      <dgm:t>
        <a:bodyPr/>
        <a:lstStyle/>
        <a:p>
          <a:endParaRPr lang="sv-SE"/>
        </a:p>
      </dgm:t>
    </dgm:pt>
    <dgm:pt modelId="{00DF4281-C888-480B-912C-1D4B011DAE97}">
      <dgm:prSet phldrT="[Text]" custT="1"/>
      <dgm:spPr/>
      <dgm:t>
        <a:bodyPr/>
        <a:lstStyle/>
        <a:p>
          <a:r>
            <a:rPr lang="sv-SE" sz="1400" dirty="0" smtClean="0">
              <a:solidFill>
                <a:schemeClr val="tx1"/>
              </a:solidFill>
            </a:rPr>
            <a:t>Primärvård</a:t>
          </a:r>
          <a:endParaRPr lang="sv-SE" sz="1400" dirty="0">
            <a:solidFill>
              <a:schemeClr val="tx1"/>
            </a:solidFill>
          </a:endParaRPr>
        </a:p>
      </dgm:t>
    </dgm:pt>
    <dgm:pt modelId="{0CF43D12-EEA4-425A-8208-121726BF6A0F}" type="parTrans" cxnId="{F82F4F73-C7DD-4A71-9F38-6E1D20AB54D3}">
      <dgm:prSet/>
      <dgm:spPr/>
      <dgm:t>
        <a:bodyPr/>
        <a:lstStyle/>
        <a:p>
          <a:endParaRPr lang="sv-SE"/>
        </a:p>
      </dgm:t>
    </dgm:pt>
    <dgm:pt modelId="{84ABE155-291E-4C71-8DB3-420C5A4836DD}" type="sibTrans" cxnId="{F82F4F73-C7DD-4A71-9F38-6E1D20AB54D3}">
      <dgm:prSet/>
      <dgm:spPr/>
      <dgm:t>
        <a:bodyPr/>
        <a:lstStyle/>
        <a:p>
          <a:endParaRPr lang="sv-SE"/>
        </a:p>
      </dgm:t>
    </dgm:pt>
    <dgm:pt modelId="{320965A6-83E0-4B17-A876-B7B0EF4F049D}">
      <dgm:prSet phldrT="[Text]" custT="1"/>
      <dgm:spPr/>
      <dgm:t>
        <a:bodyPr/>
        <a:lstStyle/>
        <a:p>
          <a:r>
            <a:rPr lang="sv-SE" sz="1400" dirty="0" smtClean="0">
              <a:solidFill>
                <a:schemeClr val="tx1"/>
              </a:solidFill>
            </a:rPr>
            <a:t>Rehabilitering, habilitering och försäkrings-medicin</a:t>
          </a:r>
          <a:endParaRPr lang="sv-SE" sz="1400" dirty="0">
            <a:solidFill>
              <a:schemeClr val="tx1"/>
            </a:solidFill>
          </a:endParaRPr>
        </a:p>
      </dgm:t>
    </dgm:pt>
    <dgm:pt modelId="{E4483C5E-C806-48D8-8E6B-007C19C5FBF7}" type="parTrans" cxnId="{BCB5C063-0A81-42C5-BB11-7CEB5890CA87}">
      <dgm:prSet/>
      <dgm:spPr/>
      <dgm:t>
        <a:bodyPr/>
        <a:lstStyle/>
        <a:p>
          <a:endParaRPr lang="sv-SE"/>
        </a:p>
      </dgm:t>
    </dgm:pt>
    <dgm:pt modelId="{B40B5D69-0661-4819-900C-3E12355169F5}" type="sibTrans" cxnId="{BCB5C063-0A81-42C5-BB11-7CEB5890CA87}">
      <dgm:prSet/>
      <dgm:spPr/>
      <dgm:t>
        <a:bodyPr/>
        <a:lstStyle/>
        <a:p>
          <a:endParaRPr lang="sv-SE"/>
        </a:p>
      </dgm:t>
    </dgm:pt>
    <dgm:pt modelId="{6ED2C82C-A154-46B3-B2D6-F89FECCD3829}" type="pres">
      <dgm:prSet presAssocID="{0D7B4C36-6B79-4DCE-9BF5-69BAEC5E7495}" presName="compositeShape" presStyleCnt="0">
        <dgm:presLayoutVars>
          <dgm:chMax val="7"/>
          <dgm:dir/>
          <dgm:resizeHandles val="exact"/>
        </dgm:presLayoutVars>
      </dgm:prSet>
      <dgm:spPr/>
    </dgm:pt>
    <dgm:pt modelId="{C72581CE-F34D-43A4-A6C2-7CBC670E17DA}" type="pres">
      <dgm:prSet presAssocID="{0D7B4C36-6B79-4DCE-9BF5-69BAEC5E7495}" presName="wedge1" presStyleLbl="node1" presStyleIdx="0" presStyleCnt="6" custLinFactNeighborX="685"/>
      <dgm:spPr/>
      <dgm:t>
        <a:bodyPr/>
        <a:lstStyle/>
        <a:p>
          <a:endParaRPr lang="sv-SE"/>
        </a:p>
      </dgm:t>
    </dgm:pt>
    <dgm:pt modelId="{0122FB51-B3D7-4EA9-BF3C-DE82B63855A1}" type="pres">
      <dgm:prSet presAssocID="{0D7B4C36-6B79-4DCE-9BF5-69BAEC5E7495}" presName="dummy1a" presStyleCnt="0"/>
      <dgm:spPr/>
    </dgm:pt>
    <dgm:pt modelId="{5DBF50C5-CA88-4CA1-81A1-7760B5B82908}" type="pres">
      <dgm:prSet presAssocID="{0D7B4C36-6B79-4DCE-9BF5-69BAEC5E7495}" presName="dummy1b" presStyleCnt="0"/>
      <dgm:spPr/>
    </dgm:pt>
    <dgm:pt modelId="{5E139C58-5445-414E-A742-3C10003E2265}" type="pres">
      <dgm:prSet presAssocID="{0D7B4C36-6B79-4DCE-9BF5-69BAEC5E7495}" presName="wedge1Tx" presStyleLbl="node1" presStyleIdx="0" presStyleCnt="6">
        <dgm:presLayoutVars>
          <dgm:chMax val="0"/>
          <dgm:chPref val="0"/>
          <dgm:bulletEnabled val="1"/>
        </dgm:presLayoutVars>
      </dgm:prSet>
      <dgm:spPr/>
      <dgm:t>
        <a:bodyPr/>
        <a:lstStyle/>
        <a:p>
          <a:endParaRPr lang="sv-SE"/>
        </a:p>
      </dgm:t>
    </dgm:pt>
    <dgm:pt modelId="{E2C5FE4C-D65D-43FB-827B-330E33C21F85}" type="pres">
      <dgm:prSet presAssocID="{0D7B4C36-6B79-4DCE-9BF5-69BAEC5E7495}" presName="wedge2" presStyleLbl="node1" presStyleIdx="1" presStyleCnt="6"/>
      <dgm:spPr/>
      <dgm:t>
        <a:bodyPr/>
        <a:lstStyle/>
        <a:p>
          <a:endParaRPr lang="sv-SE"/>
        </a:p>
      </dgm:t>
    </dgm:pt>
    <dgm:pt modelId="{FEB9D296-7525-4CCD-BD29-2D3F354FEC0C}" type="pres">
      <dgm:prSet presAssocID="{0D7B4C36-6B79-4DCE-9BF5-69BAEC5E7495}" presName="dummy2a" presStyleCnt="0"/>
      <dgm:spPr/>
    </dgm:pt>
    <dgm:pt modelId="{2FFA9B0C-396D-4D14-A698-CF2DCB6CE9E9}" type="pres">
      <dgm:prSet presAssocID="{0D7B4C36-6B79-4DCE-9BF5-69BAEC5E7495}" presName="dummy2b" presStyleCnt="0"/>
      <dgm:spPr/>
    </dgm:pt>
    <dgm:pt modelId="{27055EFC-0C37-4530-BACA-5D7B6BFC47FC}" type="pres">
      <dgm:prSet presAssocID="{0D7B4C36-6B79-4DCE-9BF5-69BAEC5E7495}" presName="wedge2Tx" presStyleLbl="node1" presStyleIdx="1" presStyleCnt="6">
        <dgm:presLayoutVars>
          <dgm:chMax val="0"/>
          <dgm:chPref val="0"/>
          <dgm:bulletEnabled val="1"/>
        </dgm:presLayoutVars>
      </dgm:prSet>
      <dgm:spPr/>
      <dgm:t>
        <a:bodyPr/>
        <a:lstStyle/>
        <a:p>
          <a:endParaRPr lang="sv-SE"/>
        </a:p>
      </dgm:t>
    </dgm:pt>
    <dgm:pt modelId="{3B2938D8-64BE-4861-8E06-36D48CAC6E41}" type="pres">
      <dgm:prSet presAssocID="{0D7B4C36-6B79-4DCE-9BF5-69BAEC5E7495}" presName="wedge3" presStyleLbl="node1" presStyleIdx="2" presStyleCnt="6"/>
      <dgm:spPr/>
      <dgm:t>
        <a:bodyPr/>
        <a:lstStyle/>
        <a:p>
          <a:endParaRPr lang="sv-SE"/>
        </a:p>
      </dgm:t>
    </dgm:pt>
    <dgm:pt modelId="{D8C5441D-2291-41B2-A771-07BE03437619}" type="pres">
      <dgm:prSet presAssocID="{0D7B4C36-6B79-4DCE-9BF5-69BAEC5E7495}" presName="dummy3a" presStyleCnt="0"/>
      <dgm:spPr/>
    </dgm:pt>
    <dgm:pt modelId="{685D2D40-0018-4DE1-8E76-6457A46C0C2F}" type="pres">
      <dgm:prSet presAssocID="{0D7B4C36-6B79-4DCE-9BF5-69BAEC5E7495}" presName="dummy3b" presStyleCnt="0"/>
      <dgm:spPr/>
    </dgm:pt>
    <dgm:pt modelId="{617475DE-9D75-40EF-8B88-A8B02DCB8971}" type="pres">
      <dgm:prSet presAssocID="{0D7B4C36-6B79-4DCE-9BF5-69BAEC5E7495}" presName="wedge3Tx" presStyleLbl="node1" presStyleIdx="2" presStyleCnt="6">
        <dgm:presLayoutVars>
          <dgm:chMax val="0"/>
          <dgm:chPref val="0"/>
          <dgm:bulletEnabled val="1"/>
        </dgm:presLayoutVars>
      </dgm:prSet>
      <dgm:spPr/>
      <dgm:t>
        <a:bodyPr/>
        <a:lstStyle/>
        <a:p>
          <a:endParaRPr lang="sv-SE"/>
        </a:p>
      </dgm:t>
    </dgm:pt>
    <dgm:pt modelId="{49FFFDD2-9DF6-4523-B38C-F4CF206F5F59}" type="pres">
      <dgm:prSet presAssocID="{0D7B4C36-6B79-4DCE-9BF5-69BAEC5E7495}" presName="wedge4" presStyleLbl="node1" presStyleIdx="3" presStyleCnt="6"/>
      <dgm:spPr/>
      <dgm:t>
        <a:bodyPr/>
        <a:lstStyle/>
        <a:p>
          <a:endParaRPr lang="sv-SE"/>
        </a:p>
      </dgm:t>
    </dgm:pt>
    <dgm:pt modelId="{6668C654-69B1-4726-91F5-C64BC882D7BD}" type="pres">
      <dgm:prSet presAssocID="{0D7B4C36-6B79-4DCE-9BF5-69BAEC5E7495}" presName="dummy4a" presStyleCnt="0"/>
      <dgm:spPr/>
    </dgm:pt>
    <dgm:pt modelId="{15356981-0516-4B10-85B7-611C60A2A92F}" type="pres">
      <dgm:prSet presAssocID="{0D7B4C36-6B79-4DCE-9BF5-69BAEC5E7495}" presName="dummy4b" presStyleCnt="0"/>
      <dgm:spPr/>
    </dgm:pt>
    <dgm:pt modelId="{0DEC2745-1B74-4A7A-9F83-E040AED90A80}" type="pres">
      <dgm:prSet presAssocID="{0D7B4C36-6B79-4DCE-9BF5-69BAEC5E7495}" presName="wedge4Tx" presStyleLbl="node1" presStyleIdx="3" presStyleCnt="6">
        <dgm:presLayoutVars>
          <dgm:chMax val="0"/>
          <dgm:chPref val="0"/>
          <dgm:bulletEnabled val="1"/>
        </dgm:presLayoutVars>
      </dgm:prSet>
      <dgm:spPr/>
      <dgm:t>
        <a:bodyPr/>
        <a:lstStyle/>
        <a:p>
          <a:endParaRPr lang="sv-SE"/>
        </a:p>
      </dgm:t>
    </dgm:pt>
    <dgm:pt modelId="{474A98E0-E888-4301-955C-80AECEC44941}" type="pres">
      <dgm:prSet presAssocID="{0D7B4C36-6B79-4DCE-9BF5-69BAEC5E7495}" presName="wedge5" presStyleLbl="node1" presStyleIdx="4" presStyleCnt="6"/>
      <dgm:spPr/>
      <dgm:t>
        <a:bodyPr/>
        <a:lstStyle/>
        <a:p>
          <a:endParaRPr lang="sv-SE"/>
        </a:p>
      </dgm:t>
    </dgm:pt>
    <dgm:pt modelId="{499AC33E-AF61-4DFF-8FAF-BCB2C9EE50F3}" type="pres">
      <dgm:prSet presAssocID="{0D7B4C36-6B79-4DCE-9BF5-69BAEC5E7495}" presName="dummy5a" presStyleCnt="0"/>
      <dgm:spPr/>
    </dgm:pt>
    <dgm:pt modelId="{E2C8C37A-5851-450A-AF4E-1F3A71EF1C82}" type="pres">
      <dgm:prSet presAssocID="{0D7B4C36-6B79-4DCE-9BF5-69BAEC5E7495}" presName="dummy5b" presStyleCnt="0"/>
      <dgm:spPr/>
    </dgm:pt>
    <dgm:pt modelId="{748868DB-76F3-45E1-B314-E915C9990554}" type="pres">
      <dgm:prSet presAssocID="{0D7B4C36-6B79-4DCE-9BF5-69BAEC5E7495}" presName="wedge5Tx" presStyleLbl="node1" presStyleIdx="4" presStyleCnt="6">
        <dgm:presLayoutVars>
          <dgm:chMax val="0"/>
          <dgm:chPref val="0"/>
          <dgm:bulletEnabled val="1"/>
        </dgm:presLayoutVars>
      </dgm:prSet>
      <dgm:spPr/>
      <dgm:t>
        <a:bodyPr/>
        <a:lstStyle/>
        <a:p>
          <a:endParaRPr lang="sv-SE"/>
        </a:p>
      </dgm:t>
    </dgm:pt>
    <dgm:pt modelId="{F06F690A-2BDF-4857-A077-38BC9B365081}" type="pres">
      <dgm:prSet presAssocID="{0D7B4C36-6B79-4DCE-9BF5-69BAEC5E7495}" presName="wedge6" presStyleLbl="node1" presStyleIdx="5" presStyleCnt="6"/>
      <dgm:spPr/>
      <dgm:t>
        <a:bodyPr/>
        <a:lstStyle/>
        <a:p>
          <a:endParaRPr lang="sv-SE"/>
        </a:p>
      </dgm:t>
    </dgm:pt>
    <dgm:pt modelId="{C502343A-B62D-4AEB-980F-0047D5EF86A2}" type="pres">
      <dgm:prSet presAssocID="{0D7B4C36-6B79-4DCE-9BF5-69BAEC5E7495}" presName="dummy6a" presStyleCnt="0"/>
      <dgm:spPr/>
    </dgm:pt>
    <dgm:pt modelId="{371DA1B2-2073-48FC-99D5-8D27B202E238}" type="pres">
      <dgm:prSet presAssocID="{0D7B4C36-6B79-4DCE-9BF5-69BAEC5E7495}" presName="dummy6b" presStyleCnt="0"/>
      <dgm:spPr/>
    </dgm:pt>
    <dgm:pt modelId="{A921EA16-612F-4E19-AC99-498C7FC443B5}" type="pres">
      <dgm:prSet presAssocID="{0D7B4C36-6B79-4DCE-9BF5-69BAEC5E7495}" presName="wedge6Tx" presStyleLbl="node1" presStyleIdx="5" presStyleCnt="6">
        <dgm:presLayoutVars>
          <dgm:chMax val="0"/>
          <dgm:chPref val="0"/>
          <dgm:bulletEnabled val="1"/>
        </dgm:presLayoutVars>
      </dgm:prSet>
      <dgm:spPr/>
      <dgm:t>
        <a:bodyPr/>
        <a:lstStyle/>
        <a:p>
          <a:endParaRPr lang="sv-SE"/>
        </a:p>
      </dgm:t>
    </dgm:pt>
    <dgm:pt modelId="{8DBD797A-5283-419B-8556-877E725BEEFC}" type="pres">
      <dgm:prSet presAssocID="{48660704-E131-4A73-AF0A-CB0E4E55DE17}" presName="arrowWedge1" presStyleLbl="fgSibTrans2D1" presStyleIdx="0" presStyleCnt="6"/>
      <dgm:spPr/>
    </dgm:pt>
    <dgm:pt modelId="{C6F6CAA8-89FB-497E-9159-EE92C4BCD26B}" type="pres">
      <dgm:prSet presAssocID="{7C314AB2-48E5-44B2-A2C1-35E75F94BB8D}" presName="arrowWedge2" presStyleLbl="fgSibTrans2D1" presStyleIdx="1" presStyleCnt="6"/>
      <dgm:spPr/>
    </dgm:pt>
    <dgm:pt modelId="{F0896143-FBD8-40D1-B43C-495C9A3AFD83}" type="pres">
      <dgm:prSet presAssocID="{898B5FA1-851F-4D81-953A-C3DDEDE62050}" presName="arrowWedge3" presStyleLbl="fgSibTrans2D1" presStyleIdx="2" presStyleCnt="6"/>
      <dgm:spPr/>
    </dgm:pt>
    <dgm:pt modelId="{FFD9CA87-11E7-4BC7-8E37-71D6F4E7B42A}" type="pres">
      <dgm:prSet presAssocID="{5851BC23-20E5-47AB-A3F4-354CD7E94693}" presName="arrowWedge4" presStyleLbl="fgSibTrans2D1" presStyleIdx="3" presStyleCnt="6"/>
      <dgm:spPr/>
    </dgm:pt>
    <dgm:pt modelId="{FD04AC4E-4F8F-4F8E-BFCA-94EA9AF624ED}" type="pres">
      <dgm:prSet presAssocID="{84ABE155-291E-4C71-8DB3-420C5A4836DD}" presName="arrowWedge5" presStyleLbl="fgSibTrans2D1" presStyleIdx="4" presStyleCnt="6"/>
      <dgm:spPr/>
    </dgm:pt>
    <dgm:pt modelId="{6A48CEE7-6300-4893-8D79-F320DF7DD7C3}" type="pres">
      <dgm:prSet presAssocID="{B40B5D69-0661-4819-900C-3E12355169F5}" presName="arrowWedge6" presStyleLbl="fgSibTrans2D1" presStyleIdx="5" presStyleCnt="6"/>
      <dgm:spPr/>
    </dgm:pt>
  </dgm:ptLst>
  <dgm:cxnLst>
    <dgm:cxn modelId="{FDEBEB08-387A-472B-A14B-ED8D99742407}" type="presOf" srcId="{49449025-3E86-45CC-82FE-91A285C164AC}" destId="{3B2938D8-64BE-4861-8E06-36D48CAC6E41}" srcOrd="0" destOrd="0" presId="urn:microsoft.com/office/officeart/2005/8/layout/cycle8"/>
    <dgm:cxn modelId="{F82F4F73-C7DD-4A71-9F38-6E1D20AB54D3}" srcId="{0D7B4C36-6B79-4DCE-9BF5-69BAEC5E7495}" destId="{00DF4281-C888-480B-912C-1D4B011DAE97}" srcOrd="4" destOrd="0" parTransId="{0CF43D12-EEA4-425A-8208-121726BF6A0F}" sibTransId="{84ABE155-291E-4C71-8DB3-420C5A4836DD}"/>
    <dgm:cxn modelId="{58644CD6-0E31-4642-B093-E4933716EE92}" type="presOf" srcId="{5BC3B37F-F2C4-4E60-B0DB-CB1348ABD73B}" destId="{E2C5FE4C-D65D-43FB-827B-330E33C21F85}" srcOrd="0" destOrd="0" presId="urn:microsoft.com/office/officeart/2005/8/layout/cycle8"/>
    <dgm:cxn modelId="{8067190D-3A78-43EC-A2A0-C82607BF91BA}" type="presOf" srcId="{320965A6-83E0-4B17-A876-B7B0EF4F049D}" destId="{A921EA16-612F-4E19-AC99-498C7FC443B5}" srcOrd="1" destOrd="0" presId="urn:microsoft.com/office/officeart/2005/8/layout/cycle8"/>
    <dgm:cxn modelId="{1F968B1E-A943-4520-AFC4-09CC8903AD0B}" type="presOf" srcId="{00DF4281-C888-480B-912C-1D4B011DAE97}" destId="{474A98E0-E888-4301-955C-80AECEC44941}" srcOrd="0" destOrd="0" presId="urn:microsoft.com/office/officeart/2005/8/layout/cycle8"/>
    <dgm:cxn modelId="{0228BAF0-1F1C-48BC-93A7-AFFBC8D7D542}" type="presOf" srcId="{320965A6-83E0-4B17-A876-B7B0EF4F049D}" destId="{F06F690A-2BDF-4857-A077-38BC9B365081}" srcOrd="0" destOrd="0" presId="urn:microsoft.com/office/officeart/2005/8/layout/cycle8"/>
    <dgm:cxn modelId="{E2B1118D-4D46-468F-8673-1B13EB4DBD39}" type="presOf" srcId="{5BC3B37F-F2C4-4E60-B0DB-CB1348ABD73B}" destId="{27055EFC-0C37-4530-BACA-5D7B6BFC47FC}" srcOrd="1" destOrd="0" presId="urn:microsoft.com/office/officeart/2005/8/layout/cycle8"/>
    <dgm:cxn modelId="{78D58891-9006-4DFC-A076-DD9293D0F78A}" type="presOf" srcId="{0D7B4C36-6B79-4DCE-9BF5-69BAEC5E7495}" destId="{6ED2C82C-A154-46B3-B2D6-F89FECCD3829}" srcOrd="0" destOrd="0" presId="urn:microsoft.com/office/officeart/2005/8/layout/cycle8"/>
    <dgm:cxn modelId="{9ED290EB-78DD-4BB2-B9EE-29F74CF0EAFB}" type="presOf" srcId="{00DF4281-C888-480B-912C-1D4B011DAE97}" destId="{748868DB-76F3-45E1-B314-E915C9990554}" srcOrd="1" destOrd="0" presId="urn:microsoft.com/office/officeart/2005/8/layout/cycle8"/>
    <dgm:cxn modelId="{CD3B0CA4-8C91-46B5-8891-549D90C3E038}" srcId="{0D7B4C36-6B79-4DCE-9BF5-69BAEC5E7495}" destId="{D2701034-215A-414B-98B1-220ED66DD428}" srcOrd="0" destOrd="0" parTransId="{5DEDBFFD-6387-45A1-9DD6-C62A7E6C7811}" sibTransId="{48660704-E131-4A73-AF0A-CB0E4E55DE17}"/>
    <dgm:cxn modelId="{0C5E6A2F-064F-483A-93FA-9375152C45D1}" srcId="{0D7B4C36-6B79-4DCE-9BF5-69BAEC5E7495}" destId="{5BC3B37F-F2C4-4E60-B0DB-CB1348ABD73B}" srcOrd="1" destOrd="0" parTransId="{57975B97-23B9-402F-807D-B59A792FAAFB}" sibTransId="{7C314AB2-48E5-44B2-A2C1-35E75F94BB8D}"/>
    <dgm:cxn modelId="{4D89B4D5-B109-4E81-AA85-2030B858AE31}" type="presOf" srcId="{91EB95C0-1EEB-483D-993B-8445D16959CF}" destId="{49FFFDD2-9DF6-4523-B38C-F4CF206F5F59}" srcOrd="0" destOrd="0" presId="urn:microsoft.com/office/officeart/2005/8/layout/cycle8"/>
    <dgm:cxn modelId="{8DE8B434-AECC-425E-98F8-39BC21E92AEF}" type="presOf" srcId="{91EB95C0-1EEB-483D-993B-8445D16959CF}" destId="{0DEC2745-1B74-4A7A-9F83-E040AED90A80}" srcOrd="1" destOrd="0" presId="urn:microsoft.com/office/officeart/2005/8/layout/cycle8"/>
    <dgm:cxn modelId="{6BEF7D25-24C3-427C-8DC3-EDFA90BEB1BA}" type="presOf" srcId="{D2701034-215A-414B-98B1-220ED66DD428}" destId="{5E139C58-5445-414E-A742-3C10003E2265}" srcOrd="1" destOrd="0" presId="urn:microsoft.com/office/officeart/2005/8/layout/cycle8"/>
    <dgm:cxn modelId="{17A481D4-B580-453C-9457-D20BAE552732}" type="presOf" srcId="{49449025-3E86-45CC-82FE-91A285C164AC}" destId="{617475DE-9D75-40EF-8B88-A8B02DCB8971}" srcOrd="1" destOrd="0" presId="urn:microsoft.com/office/officeart/2005/8/layout/cycle8"/>
    <dgm:cxn modelId="{BCB5C063-0A81-42C5-BB11-7CEB5890CA87}" srcId="{0D7B4C36-6B79-4DCE-9BF5-69BAEC5E7495}" destId="{320965A6-83E0-4B17-A876-B7B0EF4F049D}" srcOrd="5" destOrd="0" parTransId="{E4483C5E-C806-48D8-8E6B-007C19C5FBF7}" sibTransId="{B40B5D69-0661-4819-900C-3E12355169F5}"/>
    <dgm:cxn modelId="{D150C378-8B47-4392-B11F-B67B0B24AD5A}" type="presOf" srcId="{D2701034-215A-414B-98B1-220ED66DD428}" destId="{C72581CE-F34D-43A4-A6C2-7CBC670E17DA}" srcOrd="0" destOrd="0" presId="urn:microsoft.com/office/officeart/2005/8/layout/cycle8"/>
    <dgm:cxn modelId="{05EF0ABD-970C-4F5E-9A1D-B87EB11E046A}" srcId="{0D7B4C36-6B79-4DCE-9BF5-69BAEC5E7495}" destId="{91EB95C0-1EEB-483D-993B-8445D16959CF}" srcOrd="3" destOrd="0" parTransId="{156F6B77-7852-4B55-B3F3-1A0AC5FE2843}" sibTransId="{5851BC23-20E5-47AB-A3F4-354CD7E94693}"/>
    <dgm:cxn modelId="{1DE82621-1060-40B5-9D2E-75CFF6C845B4}" srcId="{0D7B4C36-6B79-4DCE-9BF5-69BAEC5E7495}" destId="{49449025-3E86-45CC-82FE-91A285C164AC}" srcOrd="2" destOrd="0" parTransId="{4279798C-353A-4AC8-8D1A-96FB84676DA6}" sibTransId="{898B5FA1-851F-4D81-953A-C3DDEDE62050}"/>
    <dgm:cxn modelId="{7E988B22-4EB9-4E23-834D-3790A20BFF1F}" type="presParOf" srcId="{6ED2C82C-A154-46B3-B2D6-F89FECCD3829}" destId="{C72581CE-F34D-43A4-A6C2-7CBC670E17DA}" srcOrd="0" destOrd="0" presId="urn:microsoft.com/office/officeart/2005/8/layout/cycle8"/>
    <dgm:cxn modelId="{73C53F3A-9F42-4FF9-B937-93E5209DC017}" type="presParOf" srcId="{6ED2C82C-A154-46B3-B2D6-F89FECCD3829}" destId="{0122FB51-B3D7-4EA9-BF3C-DE82B63855A1}" srcOrd="1" destOrd="0" presId="urn:microsoft.com/office/officeart/2005/8/layout/cycle8"/>
    <dgm:cxn modelId="{C2127560-AAC7-4E68-B965-C6E6807214E8}" type="presParOf" srcId="{6ED2C82C-A154-46B3-B2D6-F89FECCD3829}" destId="{5DBF50C5-CA88-4CA1-81A1-7760B5B82908}" srcOrd="2" destOrd="0" presId="urn:microsoft.com/office/officeart/2005/8/layout/cycle8"/>
    <dgm:cxn modelId="{568D1EED-C082-4F86-8BF1-C236D2B2CF0A}" type="presParOf" srcId="{6ED2C82C-A154-46B3-B2D6-F89FECCD3829}" destId="{5E139C58-5445-414E-A742-3C10003E2265}" srcOrd="3" destOrd="0" presId="urn:microsoft.com/office/officeart/2005/8/layout/cycle8"/>
    <dgm:cxn modelId="{79EBC138-122A-48F7-8E29-EDAFAE6A4E9D}" type="presParOf" srcId="{6ED2C82C-A154-46B3-B2D6-F89FECCD3829}" destId="{E2C5FE4C-D65D-43FB-827B-330E33C21F85}" srcOrd="4" destOrd="0" presId="urn:microsoft.com/office/officeart/2005/8/layout/cycle8"/>
    <dgm:cxn modelId="{ED4FB336-289E-4693-A149-B6FBCF8A86BD}" type="presParOf" srcId="{6ED2C82C-A154-46B3-B2D6-F89FECCD3829}" destId="{FEB9D296-7525-4CCD-BD29-2D3F354FEC0C}" srcOrd="5" destOrd="0" presId="urn:microsoft.com/office/officeart/2005/8/layout/cycle8"/>
    <dgm:cxn modelId="{AC2ECC77-CD4E-499B-B181-BF08486C24DE}" type="presParOf" srcId="{6ED2C82C-A154-46B3-B2D6-F89FECCD3829}" destId="{2FFA9B0C-396D-4D14-A698-CF2DCB6CE9E9}" srcOrd="6" destOrd="0" presId="urn:microsoft.com/office/officeart/2005/8/layout/cycle8"/>
    <dgm:cxn modelId="{98C15D62-66EF-4F00-964D-0082B08323FD}" type="presParOf" srcId="{6ED2C82C-A154-46B3-B2D6-F89FECCD3829}" destId="{27055EFC-0C37-4530-BACA-5D7B6BFC47FC}" srcOrd="7" destOrd="0" presId="urn:microsoft.com/office/officeart/2005/8/layout/cycle8"/>
    <dgm:cxn modelId="{23CB10AE-C147-4E9C-A8F6-35149890118D}" type="presParOf" srcId="{6ED2C82C-A154-46B3-B2D6-F89FECCD3829}" destId="{3B2938D8-64BE-4861-8E06-36D48CAC6E41}" srcOrd="8" destOrd="0" presId="urn:microsoft.com/office/officeart/2005/8/layout/cycle8"/>
    <dgm:cxn modelId="{5753688F-4AD5-48A7-92C2-2EF43440F5FF}" type="presParOf" srcId="{6ED2C82C-A154-46B3-B2D6-F89FECCD3829}" destId="{D8C5441D-2291-41B2-A771-07BE03437619}" srcOrd="9" destOrd="0" presId="urn:microsoft.com/office/officeart/2005/8/layout/cycle8"/>
    <dgm:cxn modelId="{483BBB5F-17A3-4647-9C47-B918D11F78C4}" type="presParOf" srcId="{6ED2C82C-A154-46B3-B2D6-F89FECCD3829}" destId="{685D2D40-0018-4DE1-8E76-6457A46C0C2F}" srcOrd="10" destOrd="0" presId="urn:microsoft.com/office/officeart/2005/8/layout/cycle8"/>
    <dgm:cxn modelId="{AC1D6C33-21BB-48E6-BB55-AD08457A3EFB}" type="presParOf" srcId="{6ED2C82C-A154-46B3-B2D6-F89FECCD3829}" destId="{617475DE-9D75-40EF-8B88-A8B02DCB8971}" srcOrd="11" destOrd="0" presId="urn:microsoft.com/office/officeart/2005/8/layout/cycle8"/>
    <dgm:cxn modelId="{5E44A4BD-069F-4FDD-89DD-156B527E9EB6}" type="presParOf" srcId="{6ED2C82C-A154-46B3-B2D6-F89FECCD3829}" destId="{49FFFDD2-9DF6-4523-B38C-F4CF206F5F59}" srcOrd="12" destOrd="0" presId="urn:microsoft.com/office/officeart/2005/8/layout/cycle8"/>
    <dgm:cxn modelId="{BE0C4A81-FF06-4182-A906-4DFD291808DD}" type="presParOf" srcId="{6ED2C82C-A154-46B3-B2D6-F89FECCD3829}" destId="{6668C654-69B1-4726-91F5-C64BC882D7BD}" srcOrd="13" destOrd="0" presId="urn:microsoft.com/office/officeart/2005/8/layout/cycle8"/>
    <dgm:cxn modelId="{57D00A29-47AB-4694-BC6E-9ED3031E7DE8}" type="presParOf" srcId="{6ED2C82C-A154-46B3-B2D6-F89FECCD3829}" destId="{15356981-0516-4B10-85B7-611C60A2A92F}" srcOrd="14" destOrd="0" presId="urn:microsoft.com/office/officeart/2005/8/layout/cycle8"/>
    <dgm:cxn modelId="{8DFF2518-55FF-4848-9927-56A4CABD3034}" type="presParOf" srcId="{6ED2C82C-A154-46B3-B2D6-F89FECCD3829}" destId="{0DEC2745-1B74-4A7A-9F83-E040AED90A80}" srcOrd="15" destOrd="0" presId="urn:microsoft.com/office/officeart/2005/8/layout/cycle8"/>
    <dgm:cxn modelId="{3DEE34EB-2068-4BD0-87B2-7752B289D52C}" type="presParOf" srcId="{6ED2C82C-A154-46B3-B2D6-F89FECCD3829}" destId="{474A98E0-E888-4301-955C-80AECEC44941}" srcOrd="16" destOrd="0" presId="urn:microsoft.com/office/officeart/2005/8/layout/cycle8"/>
    <dgm:cxn modelId="{4C1493FB-768A-4162-A06B-F8437D805AF0}" type="presParOf" srcId="{6ED2C82C-A154-46B3-B2D6-F89FECCD3829}" destId="{499AC33E-AF61-4DFF-8FAF-BCB2C9EE50F3}" srcOrd="17" destOrd="0" presId="urn:microsoft.com/office/officeart/2005/8/layout/cycle8"/>
    <dgm:cxn modelId="{04540756-7178-4740-A614-603A907FE4A8}" type="presParOf" srcId="{6ED2C82C-A154-46B3-B2D6-F89FECCD3829}" destId="{E2C8C37A-5851-450A-AF4E-1F3A71EF1C82}" srcOrd="18" destOrd="0" presId="urn:microsoft.com/office/officeart/2005/8/layout/cycle8"/>
    <dgm:cxn modelId="{262944D3-8086-4059-9125-1B85CFFEF0BD}" type="presParOf" srcId="{6ED2C82C-A154-46B3-B2D6-F89FECCD3829}" destId="{748868DB-76F3-45E1-B314-E915C9990554}" srcOrd="19" destOrd="0" presId="urn:microsoft.com/office/officeart/2005/8/layout/cycle8"/>
    <dgm:cxn modelId="{F5750904-AD68-408F-B442-BE042B1D15FD}" type="presParOf" srcId="{6ED2C82C-A154-46B3-B2D6-F89FECCD3829}" destId="{F06F690A-2BDF-4857-A077-38BC9B365081}" srcOrd="20" destOrd="0" presId="urn:microsoft.com/office/officeart/2005/8/layout/cycle8"/>
    <dgm:cxn modelId="{0D828169-25A9-4AA7-B359-9ABA5C11CCA2}" type="presParOf" srcId="{6ED2C82C-A154-46B3-B2D6-F89FECCD3829}" destId="{C502343A-B62D-4AEB-980F-0047D5EF86A2}" srcOrd="21" destOrd="0" presId="urn:microsoft.com/office/officeart/2005/8/layout/cycle8"/>
    <dgm:cxn modelId="{A208BC64-DC60-4DF9-82BB-97F23C3EB5E0}" type="presParOf" srcId="{6ED2C82C-A154-46B3-B2D6-F89FECCD3829}" destId="{371DA1B2-2073-48FC-99D5-8D27B202E238}" srcOrd="22" destOrd="0" presId="urn:microsoft.com/office/officeart/2005/8/layout/cycle8"/>
    <dgm:cxn modelId="{F35B08CA-85B2-4BDF-A145-1AA0517B3AEC}" type="presParOf" srcId="{6ED2C82C-A154-46B3-B2D6-F89FECCD3829}" destId="{A921EA16-612F-4E19-AC99-498C7FC443B5}" srcOrd="23" destOrd="0" presId="urn:microsoft.com/office/officeart/2005/8/layout/cycle8"/>
    <dgm:cxn modelId="{FB3EC887-5BAA-410D-B8F4-6EDA81C3F398}" type="presParOf" srcId="{6ED2C82C-A154-46B3-B2D6-F89FECCD3829}" destId="{8DBD797A-5283-419B-8556-877E725BEEFC}" srcOrd="24" destOrd="0" presId="urn:microsoft.com/office/officeart/2005/8/layout/cycle8"/>
    <dgm:cxn modelId="{4C326403-FFB5-488C-8990-6873C6C460D3}" type="presParOf" srcId="{6ED2C82C-A154-46B3-B2D6-F89FECCD3829}" destId="{C6F6CAA8-89FB-497E-9159-EE92C4BCD26B}" srcOrd="25" destOrd="0" presId="urn:microsoft.com/office/officeart/2005/8/layout/cycle8"/>
    <dgm:cxn modelId="{C732D350-656A-48A7-B22A-FD13026225F2}" type="presParOf" srcId="{6ED2C82C-A154-46B3-B2D6-F89FECCD3829}" destId="{F0896143-FBD8-40D1-B43C-495C9A3AFD83}" srcOrd="26" destOrd="0" presId="urn:microsoft.com/office/officeart/2005/8/layout/cycle8"/>
    <dgm:cxn modelId="{D804251C-7FB3-46F8-BC92-B398DCEE1C7E}" type="presParOf" srcId="{6ED2C82C-A154-46B3-B2D6-F89FECCD3829}" destId="{FFD9CA87-11E7-4BC7-8E37-71D6F4E7B42A}" srcOrd="27" destOrd="0" presId="urn:microsoft.com/office/officeart/2005/8/layout/cycle8"/>
    <dgm:cxn modelId="{8A43EAD0-67F8-40DA-BE11-0AF74EC3EED1}" type="presParOf" srcId="{6ED2C82C-A154-46B3-B2D6-F89FECCD3829}" destId="{FD04AC4E-4F8F-4F8E-BFCA-94EA9AF624ED}" srcOrd="28" destOrd="0" presId="urn:microsoft.com/office/officeart/2005/8/layout/cycle8"/>
    <dgm:cxn modelId="{2469EE7E-64CE-4B39-AA77-38E1816D3C92}" type="presParOf" srcId="{6ED2C82C-A154-46B3-B2D6-F89FECCD3829}" destId="{6A48CEE7-6300-4893-8D79-F320DF7DD7C3}" srcOrd="2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552E67-F1F2-4ACB-BC83-F9691EDD8B69}" type="doc">
      <dgm:prSet loTypeId="urn:microsoft.com/office/officeart/2005/8/layout/venn1" loCatId="relationship" qsTypeId="urn:microsoft.com/office/officeart/2005/8/quickstyle/simple1" qsCatId="simple" csTypeId="urn:microsoft.com/office/officeart/2005/8/colors/accent2_2" csCatId="accent2" phldr="1"/>
      <dgm:spPr/>
      <dgm:t>
        <a:bodyPr/>
        <a:lstStyle/>
        <a:p>
          <a:endParaRPr lang="sv-SE"/>
        </a:p>
      </dgm:t>
    </dgm:pt>
    <dgm:pt modelId="{C044AC73-B4E7-4689-8091-844988A9BCB1}">
      <dgm:prSet phldrT="[Text]"/>
      <dgm:spPr/>
      <dgm:t>
        <a:bodyPr/>
        <a:lstStyle/>
        <a:p>
          <a:r>
            <a:rPr lang="sv-SE" dirty="0" smtClean="0"/>
            <a:t>Jämlikhet</a:t>
          </a:r>
          <a:endParaRPr lang="sv-SE" dirty="0"/>
        </a:p>
      </dgm:t>
    </dgm:pt>
    <dgm:pt modelId="{9008105B-D60D-4F92-88E3-6F021389D8C8}" type="parTrans" cxnId="{1F297C39-941D-4622-9453-DEDB9247ABA9}">
      <dgm:prSet/>
      <dgm:spPr/>
      <dgm:t>
        <a:bodyPr/>
        <a:lstStyle/>
        <a:p>
          <a:endParaRPr lang="sv-SE"/>
        </a:p>
      </dgm:t>
    </dgm:pt>
    <dgm:pt modelId="{864353F6-32AF-4309-8697-549EB1A942DB}" type="sibTrans" cxnId="{1F297C39-941D-4622-9453-DEDB9247ABA9}">
      <dgm:prSet/>
      <dgm:spPr/>
      <dgm:t>
        <a:bodyPr/>
        <a:lstStyle/>
        <a:p>
          <a:endParaRPr lang="sv-SE"/>
        </a:p>
      </dgm:t>
    </dgm:pt>
    <dgm:pt modelId="{9D70D574-BE0B-42C7-8C44-2D32D9D74E30}">
      <dgm:prSet phldrT="[Text]"/>
      <dgm:spPr/>
      <dgm:t>
        <a:bodyPr/>
        <a:lstStyle/>
        <a:p>
          <a:r>
            <a:rPr lang="sv-SE" dirty="0" smtClean="0"/>
            <a:t>Samverkan</a:t>
          </a:r>
          <a:endParaRPr lang="sv-SE" dirty="0"/>
        </a:p>
      </dgm:t>
    </dgm:pt>
    <dgm:pt modelId="{FD66F0BB-43C5-41E4-B9B7-CE363A033D84}" type="parTrans" cxnId="{789C8B8B-D794-4B69-BF6D-A59DDE8271F1}">
      <dgm:prSet/>
      <dgm:spPr/>
      <dgm:t>
        <a:bodyPr/>
        <a:lstStyle/>
        <a:p>
          <a:endParaRPr lang="sv-SE"/>
        </a:p>
      </dgm:t>
    </dgm:pt>
    <dgm:pt modelId="{D2520105-38DC-4533-94DC-640F097F9298}" type="sibTrans" cxnId="{789C8B8B-D794-4B69-BF6D-A59DDE8271F1}">
      <dgm:prSet/>
      <dgm:spPr/>
      <dgm:t>
        <a:bodyPr/>
        <a:lstStyle/>
        <a:p>
          <a:endParaRPr lang="sv-SE"/>
        </a:p>
      </dgm:t>
    </dgm:pt>
    <dgm:pt modelId="{3317D2F6-B7D6-4CB1-98B6-46349C739A92}">
      <dgm:prSet phldrT="[Text]"/>
      <dgm:spPr/>
      <dgm:t>
        <a:bodyPr/>
        <a:lstStyle/>
        <a:p>
          <a:r>
            <a:rPr lang="sv-SE" dirty="0" smtClean="0"/>
            <a:t>Tillsammans</a:t>
          </a:r>
          <a:endParaRPr lang="sv-SE" dirty="0"/>
        </a:p>
      </dgm:t>
    </dgm:pt>
    <dgm:pt modelId="{5681DDAD-9186-41FD-A0F0-2FE6B331C220}" type="parTrans" cxnId="{659DB8BF-5A50-4584-B198-081EB3F70784}">
      <dgm:prSet/>
      <dgm:spPr/>
      <dgm:t>
        <a:bodyPr/>
        <a:lstStyle/>
        <a:p>
          <a:endParaRPr lang="sv-SE"/>
        </a:p>
      </dgm:t>
    </dgm:pt>
    <dgm:pt modelId="{EDE438A1-991E-4967-8EEC-EADC4026A21D}" type="sibTrans" cxnId="{659DB8BF-5A50-4584-B198-081EB3F70784}">
      <dgm:prSet/>
      <dgm:spPr/>
      <dgm:t>
        <a:bodyPr/>
        <a:lstStyle/>
        <a:p>
          <a:endParaRPr lang="sv-SE"/>
        </a:p>
      </dgm:t>
    </dgm:pt>
    <dgm:pt modelId="{B5BE6567-7E08-4192-A0A5-8CB35F305E6D}">
      <dgm:prSet phldrT="[Text]"/>
      <dgm:spPr/>
      <dgm:t>
        <a:bodyPr/>
        <a:lstStyle/>
        <a:p>
          <a:r>
            <a:rPr lang="sv-SE" dirty="0" smtClean="0"/>
            <a:t>Trygghet</a:t>
          </a:r>
          <a:endParaRPr lang="sv-SE" dirty="0"/>
        </a:p>
      </dgm:t>
    </dgm:pt>
    <dgm:pt modelId="{E66FBB62-6668-4F6E-A449-B0EAE569C2E1}" type="parTrans" cxnId="{EF80421E-0F74-44E3-9F2C-8D622B2A0611}">
      <dgm:prSet/>
      <dgm:spPr/>
      <dgm:t>
        <a:bodyPr/>
        <a:lstStyle/>
        <a:p>
          <a:endParaRPr lang="sv-SE"/>
        </a:p>
      </dgm:t>
    </dgm:pt>
    <dgm:pt modelId="{33B5A9ED-6CA6-4BC3-B421-51835746998D}" type="sibTrans" cxnId="{EF80421E-0F74-44E3-9F2C-8D622B2A0611}">
      <dgm:prSet/>
      <dgm:spPr/>
      <dgm:t>
        <a:bodyPr/>
        <a:lstStyle/>
        <a:p>
          <a:endParaRPr lang="sv-SE"/>
        </a:p>
      </dgm:t>
    </dgm:pt>
    <dgm:pt modelId="{EFF1A150-0B96-424A-AE93-A3875C13A569}">
      <dgm:prSet phldrT="[Text]"/>
      <dgm:spPr/>
      <dgm:t>
        <a:bodyPr/>
        <a:lstStyle/>
        <a:p>
          <a:r>
            <a:rPr lang="sv-SE" dirty="0" smtClean="0"/>
            <a:t>Närhet</a:t>
          </a:r>
          <a:endParaRPr lang="sv-SE" dirty="0"/>
        </a:p>
      </dgm:t>
    </dgm:pt>
    <dgm:pt modelId="{4A920729-89E4-49C1-BFC4-533124A71F40}" type="parTrans" cxnId="{59A3030C-1378-4CF6-B32A-D5767073EE46}">
      <dgm:prSet/>
      <dgm:spPr/>
      <dgm:t>
        <a:bodyPr/>
        <a:lstStyle/>
        <a:p>
          <a:endParaRPr lang="sv-SE"/>
        </a:p>
      </dgm:t>
    </dgm:pt>
    <dgm:pt modelId="{C2735B28-543F-4FF5-B537-AA2E7D92BCEE}" type="sibTrans" cxnId="{59A3030C-1378-4CF6-B32A-D5767073EE46}">
      <dgm:prSet/>
      <dgm:spPr/>
      <dgm:t>
        <a:bodyPr/>
        <a:lstStyle/>
        <a:p>
          <a:endParaRPr lang="sv-SE"/>
        </a:p>
      </dgm:t>
    </dgm:pt>
    <dgm:pt modelId="{57005C9A-2509-4044-AA89-47988CEE4AFC}">
      <dgm:prSet phldrT="[Text]"/>
      <dgm:spPr/>
      <dgm:t>
        <a:bodyPr/>
        <a:lstStyle/>
        <a:p>
          <a:r>
            <a:rPr lang="sv-SE" dirty="0" smtClean="0"/>
            <a:t>Effektivitet</a:t>
          </a:r>
          <a:endParaRPr lang="sv-SE" dirty="0"/>
        </a:p>
      </dgm:t>
    </dgm:pt>
    <dgm:pt modelId="{776DF883-54EC-4B48-8E06-966CC419CD38}" type="parTrans" cxnId="{5B34DBAD-FE8A-4568-8792-71FAFEF35C18}">
      <dgm:prSet/>
      <dgm:spPr/>
      <dgm:t>
        <a:bodyPr/>
        <a:lstStyle/>
        <a:p>
          <a:endParaRPr lang="sv-SE"/>
        </a:p>
      </dgm:t>
    </dgm:pt>
    <dgm:pt modelId="{7BB82017-1F69-4F32-A063-20E4FF00B2AB}" type="sibTrans" cxnId="{5B34DBAD-FE8A-4568-8792-71FAFEF35C18}">
      <dgm:prSet/>
      <dgm:spPr/>
      <dgm:t>
        <a:bodyPr/>
        <a:lstStyle/>
        <a:p>
          <a:endParaRPr lang="sv-SE"/>
        </a:p>
      </dgm:t>
    </dgm:pt>
    <dgm:pt modelId="{14C89D01-2020-4FDF-A8FE-04C681309CBB}">
      <dgm:prSet phldrT="[Text]"/>
      <dgm:spPr/>
      <dgm:t>
        <a:bodyPr/>
        <a:lstStyle/>
        <a:p>
          <a:r>
            <a:rPr lang="sv-SE" dirty="0" smtClean="0"/>
            <a:t>Enkelhet</a:t>
          </a:r>
          <a:endParaRPr lang="sv-SE" dirty="0"/>
        </a:p>
      </dgm:t>
    </dgm:pt>
    <dgm:pt modelId="{35292EBB-9847-4D95-816D-2B6FC4C5957E}" type="parTrans" cxnId="{AF0696AD-95FF-49FF-84F5-6F00A6532934}">
      <dgm:prSet/>
      <dgm:spPr/>
      <dgm:t>
        <a:bodyPr/>
        <a:lstStyle/>
        <a:p>
          <a:endParaRPr lang="sv-SE"/>
        </a:p>
      </dgm:t>
    </dgm:pt>
    <dgm:pt modelId="{0B9B069E-2F7A-4087-B8C7-DA8A9F7E0FA7}" type="sibTrans" cxnId="{AF0696AD-95FF-49FF-84F5-6F00A6532934}">
      <dgm:prSet/>
      <dgm:spPr/>
      <dgm:t>
        <a:bodyPr/>
        <a:lstStyle/>
        <a:p>
          <a:endParaRPr lang="sv-SE"/>
        </a:p>
      </dgm:t>
    </dgm:pt>
    <dgm:pt modelId="{B83D73F5-332E-4632-8EC5-B5C67A981436}">
      <dgm:prSet phldrT="[Text]"/>
      <dgm:spPr/>
      <dgm:t>
        <a:bodyPr/>
        <a:lstStyle/>
        <a:p>
          <a:endParaRPr lang="sv-SE" dirty="0"/>
        </a:p>
      </dgm:t>
    </dgm:pt>
    <dgm:pt modelId="{DA6A694C-DB0F-4DD7-A73C-8A47D8A435C2}" type="parTrans" cxnId="{4C56E63A-E8D8-4A5D-9859-53AB9E91E05F}">
      <dgm:prSet/>
      <dgm:spPr/>
      <dgm:t>
        <a:bodyPr/>
        <a:lstStyle/>
        <a:p>
          <a:endParaRPr lang="sv-SE"/>
        </a:p>
      </dgm:t>
    </dgm:pt>
    <dgm:pt modelId="{21B967DB-A9F2-4C70-B117-A8035FDF30F5}" type="sibTrans" cxnId="{4C56E63A-E8D8-4A5D-9859-53AB9E91E05F}">
      <dgm:prSet/>
      <dgm:spPr/>
      <dgm:t>
        <a:bodyPr/>
        <a:lstStyle/>
        <a:p>
          <a:endParaRPr lang="sv-SE"/>
        </a:p>
      </dgm:t>
    </dgm:pt>
    <dgm:pt modelId="{B4EEB9DA-FA76-47CB-A7E9-AACDBC619BEE}">
      <dgm:prSet phldrT="[Text]"/>
      <dgm:spPr/>
      <dgm:t>
        <a:bodyPr/>
        <a:lstStyle/>
        <a:p>
          <a:endParaRPr lang="sv-SE"/>
        </a:p>
      </dgm:t>
    </dgm:pt>
    <dgm:pt modelId="{01686103-A27A-479E-9C32-607B4D1681FB}" type="parTrans" cxnId="{81AB6EB7-61C6-465A-9534-40D1A0277414}">
      <dgm:prSet/>
      <dgm:spPr/>
      <dgm:t>
        <a:bodyPr/>
        <a:lstStyle/>
        <a:p>
          <a:endParaRPr lang="sv-SE"/>
        </a:p>
      </dgm:t>
    </dgm:pt>
    <dgm:pt modelId="{A35C9F42-2229-45A1-B164-ADDDCCA0A634}" type="sibTrans" cxnId="{81AB6EB7-61C6-465A-9534-40D1A0277414}">
      <dgm:prSet/>
      <dgm:spPr/>
      <dgm:t>
        <a:bodyPr/>
        <a:lstStyle/>
        <a:p>
          <a:endParaRPr lang="sv-SE"/>
        </a:p>
      </dgm:t>
    </dgm:pt>
    <dgm:pt modelId="{B0F051D9-FFF8-4CED-8685-C4A37F089034}">
      <dgm:prSet phldrT="[Text]"/>
      <dgm:spPr/>
      <dgm:t>
        <a:bodyPr/>
        <a:lstStyle/>
        <a:p>
          <a:endParaRPr lang="sv-SE"/>
        </a:p>
      </dgm:t>
    </dgm:pt>
    <dgm:pt modelId="{7CC7D224-0A06-4C24-8CFA-B64BE122DC39}" type="parTrans" cxnId="{BD355CB5-6AA3-4C43-9AE9-80A9F2CDA36C}">
      <dgm:prSet/>
      <dgm:spPr/>
      <dgm:t>
        <a:bodyPr/>
        <a:lstStyle/>
        <a:p>
          <a:endParaRPr lang="sv-SE"/>
        </a:p>
      </dgm:t>
    </dgm:pt>
    <dgm:pt modelId="{32289B00-5AEC-4144-99D5-1F86E851889C}" type="sibTrans" cxnId="{BD355CB5-6AA3-4C43-9AE9-80A9F2CDA36C}">
      <dgm:prSet/>
      <dgm:spPr/>
      <dgm:t>
        <a:bodyPr/>
        <a:lstStyle/>
        <a:p>
          <a:endParaRPr lang="sv-SE"/>
        </a:p>
      </dgm:t>
    </dgm:pt>
    <dgm:pt modelId="{8AD5B880-91FE-47EA-955F-470CCBF5F5E8}" type="pres">
      <dgm:prSet presAssocID="{EC552E67-F1F2-4ACB-BC83-F9691EDD8B69}" presName="compositeShape" presStyleCnt="0">
        <dgm:presLayoutVars>
          <dgm:chMax val="7"/>
          <dgm:dir/>
          <dgm:resizeHandles val="exact"/>
        </dgm:presLayoutVars>
      </dgm:prSet>
      <dgm:spPr/>
      <dgm:t>
        <a:bodyPr/>
        <a:lstStyle/>
        <a:p>
          <a:endParaRPr lang="sv-SE"/>
        </a:p>
      </dgm:t>
    </dgm:pt>
    <dgm:pt modelId="{143A726C-D2CB-4FAE-8AB3-FF6DCD1399B6}" type="pres">
      <dgm:prSet presAssocID="{C044AC73-B4E7-4689-8091-844988A9BCB1}" presName="circ1" presStyleLbl="vennNode1" presStyleIdx="0" presStyleCnt="7"/>
      <dgm:spPr/>
      <dgm:t>
        <a:bodyPr/>
        <a:lstStyle/>
        <a:p>
          <a:endParaRPr lang="sv-SE"/>
        </a:p>
      </dgm:t>
    </dgm:pt>
    <dgm:pt modelId="{7C505D37-1939-4AF7-AD1E-D19AB067618C}" type="pres">
      <dgm:prSet presAssocID="{C044AC73-B4E7-4689-8091-844988A9BCB1}" presName="circ1Tx" presStyleLbl="revTx" presStyleIdx="0" presStyleCnt="0" custScaleY="102923" custLinFactNeighborX="-26911" custLinFactNeighborY="11549">
        <dgm:presLayoutVars>
          <dgm:chMax val="0"/>
          <dgm:chPref val="0"/>
          <dgm:bulletEnabled val="1"/>
        </dgm:presLayoutVars>
      </dgm:prSet>
      <dgm:spPr/>
      <dgm:t>
        <a:bodyPr/>
        <a:lstStyle/>
        <a:p>
          <a:endParaRPr lang="sv-SE"/>
        </a:p>
      </dgm:t>
    </dgm:pt>
    <dgm:pt modelId="{E00EFFE8-D832-4998-8AAB-C3CB07CDAD9C}" type="pres">
      <dgm:prSet presAssocID="{9D70D574-BE0B-42C7-8C44-2D32D9D74E30}" presName="circ2" presStyleLbl="vennNode1" presStyleIdx="1" presStyleCnt="7"/>
      <dgm:spPr/>
      <dgm:t>
        <a:bodyPr/>
        <a:lstStyle/>
        <a:p>
          <a:endParaRPr lang="sv-SE"/>
        </a:p>
      </dgm:t>
    </dgm:pt>
    <dgm:pt modelId="{7DE1C58E-E950-4CCB-8316-1215C1DE6348}" type="pres">
      <dgm:prSet presAssocID="{9D70D574-BE0B-42C7-8C44-2D32D9D74E30}" presName="circ2Tx" presStyleLbl="revTx" presStyleIdx="0" presStyleCnt="0" custLinFactNeighborY="35850">
        <dgm:presLayoutVars>
          <dgm:chMax val="0"/>
          <dgm:chPref val="0"/>
          <dgm:bulletEnabled val="1"/>
        </dgm:presLayoutVars>
      </dgm:prSet>
      <dgm:spPr/>
      <dgm:t>
        <a:bodyPr/>
        <a:lstStyle/>
        <a:p>
          <a:endParaRPr lang="sv-SE"/>
        </a:p>
      </dgm:t>
    </dgm:pt>
    <dgm:pt modelId="{765CF46E-9603-4128-95FC-9264BFB437FF}" type="pres">
      <dgm:prSet presAssocID="{3317D2F6-B7D6-4CB1-98B6-46349C739A92}" presName="circ3" presStyleLbl="vennNode1" presStyleIdx="2" presStyleCnt="7"/>
      <dgm:spPr/>
    </dgm:pt>
    <dgm:pt modelId="{633FA770-857F-4C5F-8896-ECE39F81CCFA}" type="pres">
      <dgm:prSet presAssocID="{3317D2F6-B7D6-4CB1-98B6-46349C739A92}" presName="circ3Tx" presStyleLbl="revTx" presStyleIdx="0" presStyleCnt="0" custScaleY="96398" custLinFactNeighborX="3160" custLinFactNeighborY="-3728">
        <dgm:presLayoutVars>
          <dgm:chMax val="0"/>
          <dgm:chPref val="0"/>
          <dgm:bulletEnabled val="1"/>
        </dgm:presLayoutVars>
      </dgm:prSet>
      <dgm:spPr/>
      <dgm:t>
        <a:bodyPr/>
        <a:lstStyle/>
        <a:p>
          <a:endParaRPr lang="sv-SE"/>
        </a:p>
      </dgm:t>
    </dgm:pt>
    <dgm:pt modelId="{ED8234A7-479D-4683-8137-2A12F90729CE}" type="pres">
      <dgm:prSet presAssocID="{B5BE6567-7E08-4192-A0A5-8CB35F305E6D}" presName="circ4" presStyleLbl="vennNode1" presStyleIdx="3" presStyleCnt="7" custLinFactNeighborX="2914" custLinFactNeighborY="1061"/>
      <dgm:spPr/>
    </dgm:pt>
    <dgm:pt modelId="{7B4BADCB-A90D-4BFF-AAC9-90B97897891C}" type="pres">
      <dgm:prSet presAssocID="{B5BE6567-7E08-4192-A0A5-8CB35F305E6D}" presName="circ4Tx" presStyleLbl="revTx" presStyleIdx="0" presStyleCnt="0" custLinFactNeighborX="5274" custLinFactNeighborY="-27513">
        <dgm:presLayoutVars>
          <dgm:chMax val="0"/>
          <dgm:chPref val="0"/>
          <dgm:bulletEnabled val="1"/>
        </dgm:presLayoutVars>
      </dgm:prSet>
      <dgm:spPr/>
      <dgm:t>
        <a:bodyPr/>
        <a:lstStyle/>
        <a:p>
          <a:endParaRPr lang="sv-SE"/>
        </a:p>
      </dgm:t>
    </dgm:pt>
    <dgm:pt modelId="{D066373B-B233-425B-B16B-A99EE787E5F8}" type="pres">
      <dgm:prSet presAssocID="{EFF1A150-0B96-424A-AE93-A3875C13A569}" presName="circ5" presStyleLbl="vennNode1" presStyleIdx="4" presStyleCnt="7"/>
      <dgm:spPr/>
    </dgm:pt>
    <dgm:pt modelId="{4B9E6F5E-7475-45EC-9FB7-CA6EFAC49BF3}" type="pres">
      <dgm:prSet presAssocID="{EFF1A150-0B96-424A-AE93-A3875C13A569}" presName="circ5Tx" presStyleLbl="revTx" presStyleIdx="0" presStyleCnt="0" custLinFactNeighborX="1917" custLinFactNeighborY="-29992">
        <dgm:presLayoutVars>
          <dgm:chMax val="0"/>
          <dgm:chPref val="0"/>
          <dgm:bulletEnabled val="1"/>
        </dgm:presLayoutVars>
      </dgm:prSet>
      <dgm:spPr/>
      <dgm:t>
        <a:bodyPr/>
        <a:lstStyle/>
        <a:p>
          <a:endParaRPr lang="sv-SE"/>
        </a:p>
      </dgm:t>
    </dgm:pt>
    <dgm:pt modelId="{843D1884-53A1-4298-A531-E05128E6977E}" type="pres">
      <dgm:prSet presAssocID="{57005C9A-2509-4044-AA89-47988CEE4AFC}" presName="circ6" presStyleLbl="vennNode1" presStyleIdx="5" presStyleCnt="7"/>
      <dgm:spPr/>
    </dgm:pt>
    <dgm:pt modelId="{42DE76AC-E269-4BD1-8CCD-59BE39415C14}" type="pres">
      <dgm:prSet presAssocID="{57005C9A-2509-4044-AA89-47988CEE4AFC}" presName="circ6Tx" presStyleLbl="revTx" presStyleIdx="0" presStyleCnt="0" custLinFactNeighborY="-24386">
        <dgm:presLayoutVars>
          <dgm:chMax val="0"/>
          <dgm:chPref val="0"/>
          <dgm:bulletEnabled val="1"/>
        </dgm:presLayoutVars>
      </dgm:prSet>
      <dgm:spPr/>
      <dgm:t>
        <a:bodyPr/>
        <a:lstStyle/>
        <a:p>
          <a:endParaRPr lang="sv-SE"/>
        </a:p>
      </dgm:t>
    </dgm:pt>
    <dgm:pt modelId="{E44B7701-299F-4916-9413-C1D31EBE3BD2}" type="pres">
      <dgm:prSet presAssocID="{14C89D01-2020-4FDF-A8FE-04C681309CBB}" presName="circ7" presStyleLbl="vennNode1" presStyleIdx="6" presStyleCnt="7"/>
      <dgm:spPr/>
    </dgm:pt>
    <dgm:pt modelId="{F37A2069-5347-4475-B376-48895B248B82}" type="pres">
      <dgm:prSet presAssocID="{14C89D01-2020-4FDF-A8FE-04C681309CBB}" presName="circ7Tx" presStyleLbl="revTx" presStyleIdx="0" presStyleCnt="0" custLinFactNeighborX="11492" custLinFactNeighborY="-10850">
        <dgm:presLayoutVars>
          <dgm:chMax val="0"/>
          <dgm:chPref val="0"/>
          <dgm:bulletEnabled val="1"/>
        </dgm:presLayoutVars>
      </dgm:prSet>
      <dgm:spPr/>
      <dgm:t>
        <a:bodyPr/>
        <a:lstStyle/>
        <a:p>
          <a:endParaRPr lang="sv-SE"/>
        </a:p>
      </dgm:t>
    </dgm:pt>
  </dgm:ptLst>
  <dgm:cxnLst>
    <dgm:cxn modelId="{81AB6EB7-61C6-465A-9534-40D1A0277414}" srcId="{EC552E67-F1F2-4ACB-BC83-F9691EDD8B69}" destId="{B4EEB9DA-FA76-47CB-A7E9-AACDBC619BEE}" srcOrd="8" destOrd="0" parTransId="{01686103-A27A-479E-9C32-607B4D1681FB}" sibTransId="{A35C9F42-2229-45A1-B164-ADDDCCA0A634}"/>
    <dgm:cxn modelId="{AF0696AD-95FF-49FF-84F5-6F00A6532934}" srcId="{EC552E67-F1F2-4ACB-BC83-F9691EDD8B69}" destId="{14C89D01-2020-4FDF-A8FE-04C681309CBB}" srcOrd="6" destOrd="0" parTransId="{35292EBB-9847-4D95-816D-2B6FC4C5957E}" sibTransId="{0B9B069E-2F7A-4087-B8C7-DA8A9F7E0FA7}"/>
    <dgm:cxn modelId="{CA254008-2712-4998-8C64-0F9D76FBCBBE}" type="presOf" srcId="{57005C9A-2509-4044-AA89-47988CEE4AFC}" destId="{42DE76AC-E269-4BD1-8CCD-59BE39415C14}" srcOrd="0" destOrd="0" presId="urn:microsoft.com/office/officeart/2005/8/layout/venn1"/>
    <dgm:cxn modelId="{EF80421E-0F74-44E3-9F2C-8D622B2A0611}" srcId="{EC552E67-F1F2-4ACB-BC83-F9691EDD8B69}" destId="{B5BE6567-7E08-4192-A0A5-8CB35F305E6D}" srcOrd="3" destOrd="0" parTransId="{E66FBB62-6668-4F6E-A449-B0EAE569C2E1}" sibTransId="{33B5A9ED-6CA6-4BC3-B421-51835746998D}"/>
    <dgm:cxn modelId="{5FEDCEB8-4CF5-485B-8B52-891F13BDF43F}" type="presOf" srcId="{14C89D01-2020-4FDF-A8FE-04C681309CBB}" destId="{F37A2069-5347-4475-B376-48895B248B82}" srcOrd="0" destOrd="0" presId="urn:microsoft.com/office/officeart/2005/8/layout/venn1"/>
    <dgm:cxn modelId="{895BA982-DED5-480A-AE73-CCC9888B489E}" type="presOf" srcId="{C044AC73-B4E7-4689-8091-844988A9BCB1}" destId="{7C505D37-1939-4AF7-AD1E-D19AB067618C}" srcOrd="0" destOrd="0" presId="urn:microsoft.com/office/officeart/2005/8/layout/venn1"/>
    <dgm:cxn modelId="{81779456-AE39-470B-A44C-309686CB6FA7}" type="presOf" srcId="{3317D2F6-B7D6-4CB1-98B6-46349C739A92}" destId="{633FA770-857F-4C5F-8896-ECE39F81CCFA}" srcOrd="0" destOrd="0" presId="urn:microsoft.com/office/officeart/2005/8/layout/venn1"/>
    <dgm:cxn modelId="{4C56E63A-E8D8-4A5D-9859-53AB9E91E05F}" srcId="{EC552E67-F1F2-4ACB-BC83-F9691EDD8B69}" destId="{B83D73F5-332E-4632-8EC5-B5C67A981436}" srcOrd="7" destOrd="0" parTransId="{DA6A694C-DB0F-4DD7-A73C-8A47D8A435C2}" sibTransId="{21B967DB-A9F2-4C70-B117-A8035FDF30F5}"/>
    <dgm:cxn modelId="{1F297C39-941D-4622-9453-DEDB9247ABA9}" srcId="{EC552E67-F1F2-4ACB-BC83-F9691EDD8B69}" destId="{C044AC73-B4E7-4689-8091-844988A9BCB1}" srcOrd="0" destOrd="0" parTransId="{9008105B-D60D-4F92-88E3-6F021389D8C8}" sibTransId="{864353F6-32AF-4309-8697-549EB1A942DB}"/>
    <dgm:cxn modelId="{B128DD5A-EE16-465F-87D2-FC6261146941}" type="presOf" srcId="{EC552E67-F1F2-4ACB-BC83-F9691EDD8B69}" destId="{8AD5B880-91FE-47EA-955F-470CCBF5F5E8}" srcOrd="0" destOrd="0" presId="urn:microsoft.com/office/officeart/2005/8/layout/venn1"/>
    <dgm:cxn modelId="{BA88E4E2-D620-499F-A433-C21301A307EA}" type="presOf" srcId="{9D70D574-BE0B-42C7-8C44-2D32D9D74E30}" destId="{7DE1C58E-E950-4CCB-8316-1215C1DE6348}" srcOrd="0" destOrd="0" presId="urn:microsoft.com/office/officeart/2005/8/layout/venn1"/>
    <dgm:cxn modelId="{659DB8BF-5A50-4584-B198-081EB3F70784}" srcId="{EC552E67-F1F2-4ACB-BC83-F9691EDD8B69}" destId="{3317D2F6-B7D6-4CB1-98B6-46349C739A92}" srcOrd="2" destOrd="0" parTransId="{5681DDAD-9186-41FD-A0F0-2FE6B331C220}" sibTransId="{EDE438A1-991E-4967-8EEC-EADC4026A21D}"/>
    <dgm:cxn modelId="{08A78147-153A-4B21-96E9-2C8E55AC42F1}" type="presOf" srcId="{B5BE6567-7E08-4192-A0A5-8CB35F305E6D}" destId="{7B4BADCB-A90D-4BFF-AAC9-90B97897891C}" srcOrd="0" destOrd="0" presId="urn:microsoft.com/office/officeart/2005/8/layout/venn1"/>
    <dgm:cxn modelId="{BD355CB5-6AA3-4C43-9AE9-80A9F2CDA36C}" srcId="{EC552E67-F1F2-4ACB-BC83-F9691EDD8B69}" destId="{B0F051D9-FFF8-4CED-8685-C4A37F089034}" srcOrd="9" destOrd="0" parTransId="{7CC7D224-0A06-4C24-8CFA-B64BE122DC39}" sibTransId="{32289B00-5AEC-4144-99D5-1F86E851889C}"/>
    <dgm:cxn modelId="{59A3030C-1378-4CF6-B32A-D5767073EE46}" srcId="{EC552E67-F1F2-4ACB-BC83-F9691EDD8B69}" destId="{EFF1A150-0B96-424A-AE93-A3875C13A569}" srcOrd="4" destOrd="0" parTransId="{4A920729-89E4-49C1-BFC4-533124A71F40}" sibTransId="{C2735B28-543F-4FF5-B537-AA2E7D92BCEE}"/>
    <dgm:cxn modelId="{5B34DBAD-FE8A-4568-8792-71FAFEF35C18}" srcId="{EC552E67-F1F2-4ACB-BC83-F9691EDD8B69}" destId="{57005C9A-2509-4044-AA89-47988CEE4AFC}" srcOrd="5" destOrd="0" parTransId="{776DF883-54EC-4B48-8E06-966CC419CD38}" sibTransId="{7BB82017-1F69-4F32-A063-20E4FF00B2AB}"/>
    <dgm:cxn modelId="{7A006054-B27A-44F4-9D07-B047BAC7DA68}" type="presOf" srcId="{EFF1A150-0B96-424A-AE93-A3875C13A569}" destId="{4B9E6F5E-7475-45EC-9FB7-CA6EFAC49BF3}" srcOrd="0" destOrd="0" presId="urn:microsoft.com/office/officeart/2005/8/layout/venn1"/>
    <dgm:cxn modelId="{789C8B8B-D794-4B69-BF6D-A59DDE8271F1}" srcId="{EC552E67-F1F2-4ACB-BC83-F9691EDD8B69}" destId="{9D70D574-BE0B-42C7-8C44-2D32D9D74E30}" srcOrd="1" destOrd="0" parTransId="{FD66F0BB-43C5-41E4-B9B7-CE363A033D84}" sibTransId="{D2520105-38DC-4533-94DC-640F097F9298}"/>
    <dgm:cxn modelId="{6BBB472A-8F10-4034-AC27-43157E1D3518}" type="presParOf" srcId="{8AD5B880-91FE-47EA-955F-470CCBF5F5E8}" destId="{143A726C-D2CB-4FAE-8AB3-FF6DCD1399B6}" srcOrd="0" destOrd="0" presId="urn:microsoft.com/office/officeart/2005/8/layout/venn1"/>
    <dgm:cxn modelId="{9DF00EB5-4DB8-4FA8-A61E-86610E3D447C}" type="presParOf" srcId="{8AD5B880-91FE-47EA-955F-470CCBF5F5E8}" destId="{7C505D37-1939-4AF7-AD1E-D19AB067618C}" srcOrd="1" destOrd="0" presId="urn:microsoft.com/office/officeart/2005/8/layout/venn1"/>
    <dgm:cxn modelId="{CC79B612-631A-4E36-8EB6-4F7F371FFDB5}" type="presParOf" srcId="{8AD5B880-91FE-47EA-955F-470CCBF5F5E8}" destId="{E00EFFE8-D832-4998-8AAB-C3CB07CDAD9C}" srcOrd="2" destOrd="0" presId="urn:microsoft.com/office/officeart/2005/8/layout/venn1"/>
    <dgm:cxn modelId="{3F28E240-9810-45A6-ABA8-1F1233D9E945}" type="presParOf" srcId="{8AD5B880-91FE-47EA-955F-470CCBF5F5E8}" destId="{7DE1C58E-E950-4CCB-8316-1215C1DE6348}" srcOrd="3" destOrd="0" presId="urn:microsoft.com/office/officeart/2005/8/layout/venn1"/>
    <dgm:cxn modelId="{7094F73C-2BC8-4E1B-9B5E-40D9602A7408}" type="presParOf" srcId="{8AD5B880-91FE-47EA-955F-470CCBF5F5E8}" destId="{765CF46E-9603-4128-95FC-9264BFB437FF}" srcOrd="4" destOrd="0" presId="urn:microsoft.com/office/officeart/2005/8/layout/venn1"/>
    <dgm:cxn modelId="{4546FBC6-0FE1-4017-A61B-2D3D86F6C629}" type="presParOf" srcId="{8AD5B880-91FE-47EA-955F-470CCBF5F5E8}" destId="{633FA770-857F-4C5F-8896-ECE39F81CCFA}" srcOrd="5" destOrd="0" presId="urn:microsoft.com/office/officeart/2005/8/layout/venn1"/>
    <dgm:cxn modelId="{64FA63BC-042D-42EB-9FA3-43D81850E0A3}" type="presParOf" srcId="{8AD5B880-91FE-47EA-955F-470CCBF5F5E8}" destId="{ED8234A7-479D-4683-8137-2A12F90729CE}" srcOrd="6" destOrd="0" presId="urn:microsoft.com/office/officeart/2005/8/layout/venn1"/>
    <dgm:cxn modelId="{C20FCF9C-3427-4B2D-9154-F34D3C749175}" type="presParOf" srcId="{8AD5B880-91FE-47EA-955F-470CCBF5F5E8}" destId="{7B4BADCB-A90D-4BFF-AAC9-90B97897891C}" srcOrd="7" destOrd="0" presId="urn:microsoft.com/office/officeart/2005/8/layout/venn1"/>
    <dgm:cxn modelId="{4E4EE072-02DB-4711-B640-D528655B0482}" type="presParOf" srcId="{8AD5B880-91FE-47EA-955F-470CCBF5F5E8}" destId="{D066373B-B233-425B-B16B-A99EE787E5F8}" srcOrd="8" destOrd="0" presId="urn:microsoft.com/office/officeart/2005/8/layout/venn1"/>
    <dgm:cxn modelId="{802AC72D-DDAE-4F9E-9901-17942EF5A739}" type="presParOf" srcId="{8AD5B880-91FE-47EA-955F-470CCBF5F5E8}" destId="{4B9E6F5E-7475-45EC-9FB7-CA6EFAC49BF3}" srcOrd="9" destOrd="0" presId="urn:microsoft.com/office/officeart/2005/8/layout/venn1"/>
    <dgm:cxn modelId="{276D890F-08D4-426B-8381-5DA34B8DD848}" type="presParOf" srcId="{8AD5B880-91FE-47EA-955F-470CCBF5F5E8}" destId="{843D1884-53A1-4298-A531-E05128E6977E}" srcOrd="10" destOrd="0" presId="urn:microsoft.com/office/officeart/2005/8/layout/venn1"/>
    <dgm:cxn modelId="{7E6A9F3A-4EA5-4DCB-8981-B67D73F98E6F}" type="presParOf" srcId="{8AD5B880-91FE-47EA-955F-470CCBF5F5E8}" destId="{42DE76AC-E269-4BD1-8CCD-59BE39415C14}" srcOrd="11" destOrd="0" presId="urn:microsoft.com/office/officeart/2005/8/layout/venn1"/>
    <dgm:cxn modelId="{2F903D58-3A03-4F40-A313-D8848B838612}" type="presParOf" srcId="{8AD5B880-91FE-47EA-955F-470CCBF5F5E8}" destId="{E44B7701-299F-4916-9413-C1D31EBE3BD2}" srcOrd="12" destOrd="0" presId="urn:microsoft.com/office/officeart/2005/8/layout/venn1"/>
    <dgm:cxn modelId="{E5DEF52A-D370-44B3-A34C-2C360711E8A9}" type="presParOf" srcId="{8AD5B880-91FE-47EA-955F-470CCBF5F5E8}" destId="{F37A2069-5347-4475-B376-48895B248B82}"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8293C-06DE-4611-A755-6111CDF7CBD9}">
      <dsp:nvSpPr>
        <dsp:cNvPr id="0" name=""/>
        <dsp:cNvSpPr/>
      </dsp:nvSpPr>
      <dsp:spPr>
        <a:xfrm>
          <a:off x="1354666" y="0"/>
          <a:ext cx="5418667" cy="5418667"/>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sv-SE" sz="1200" kern="1200" dirty="0" smtClean="0">
              <a:solidFill>
                <a:schemeClr val="tx1"/>
              </a:solidFill>
            </a:rPr>
            <a:t>Målbild – vår vision i Dalarna</a:t>
          </a:r>
          <a:endParaRPr lang="sv-SE" sz="1200" kern="1200" dirty="0">
            <a:solidFill>
              <a:schemeClr val="tx1"/>
            </a:solidFill>
          </a:endParaRPr>
        </a:p>
      </dsp:txBody>
      <dsp:txXfrm>
        <a:off x="3047999" y="270933"/>
        <a:ext cx="2032000" cy="541866"/>
      </dsp:txXfrm>
    </dsp:sp>
    <dsp:sp modelId="{1EC4596A-AEC3-431B-ADD4-3747F79192B4}">
      <dsp:nvSpPr>
        <dsp:cNvPr id="0" name=""/>
        <dsp:cNvSpPr/>
      </dsp:nvSpPr>
      <dsp:spPr>
        <a:xfrm>
          <a:off x="1761066" y="812800"/>
          <a:ext cx="4605866" cy="4605866"/>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sv-SE" sz="1200" kern="1200" dirty="0" smtClean="0">
              <a:solidFill>
                <a:schemeClr val="tx1"/>
              </a:solidFill>
            </a:rPr>
            <a:t>Målområden/Strategiska områden – vilka områden som prioriteras i Dalarna</a:t>
          </a:r>
        </a:p>
      </dsp:txBody>
      <dsp:txXfrm>
        <a:off x="3070859" y="1077637"/>
        <a:ext cx="1986280" cy="529674"/>
      </dsp:txXfrm>
    </dsp:sp>
    <dsp:sp modelId="{F6188070-443B-4ED0-91C7-2023CC7A7F50}">
      <dsp:nvSpPr>
        <dsp:cNvPr id="0" name=""/>
        <dsp:cNvSpPr/>
      </dsp:nvSpPr>
      <dsp:spPr>
        <a:xfrm>
          <a:off x="2167466" y="1625600"/>
          <a:ext cx="3793066" cy="3793066"/>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sv-SE" sz="1200" kern="1200" dirty="0" smtClean="0">
              <a:solidFill>
                <a:schemeClr val="tx1"/>
              </a:solidFill>
            </a:rPr>
            <a:t>Definition av God och Nära vård – kärnvärden i Dalarna </a:t>
          </a:r>
        </a:p>
      </dsp:txBody>
      <dsp:txXfrm>
        <a:off x="3082543" y="1887321"/>
        <a:ext cx="1962912" cy="523443"/>
      </dsp:txXfrm>
    </dsp:sp>
    <dsp:sp modelId="{4BFACE4E-64E5-43DC-AACE-6A63D1983D63}">
      <dsp:nvSpPr>
        <dsp:cNvPr id="0" name=""/>
        <dsp:cNvSpPr/>
      </dsp:nvSpPr>
      <dsp:spPr>
        <a:xfrm>
          <a:off x="2573866" y="2438400"/>
          <a:ext cx="2980266" cy="2980266"/>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sv-SE" sz="1200" kern="1200" dirty="0" smtClean="0">
              <a:solidFill>
                <a:schemeClr val="tx1"/>
              </a:solidFill>
            </a:rPr>
            <a:t>Enkla principer för hur samverkan ska lyckas i Dalarna</a:t>
          </a:r>
          <a:endParaRPr lang="sv-SE" sz="1200" kern="1200" dirty="0">
            <a:solidFill>
              <a:schemeClr val="tx1"/>
            </a:solidFill>
          </a:endParaRPr>
        </a:p>
      </dsp:txBody>
      <dsp:txXfrm>
        <a:off x="3259327" y="2706624"/>
        <a:ext cx="1609344" cy="536448"/>
      </dsp:txXfrm>
    </dsp:sp>
    <dsp:sp modelId="{922FEFFE-EBC2-4A5A-98A3-D332F19D5EBC}">
      <dsp:nvSpPr>
        <dsp:cNvPr id="0" name=""/>
        <dsp:cNvSpPr/>
      </dsp:nvSpPr>
      <dsp:spPr>
        <a:xfrm>
          <a:off x="2980266" y="3251200"/>
          <a:ext cx="2167466" cy="2167466"/>
        </a:xfrm>
        <a:prstGeom prst="ellipse">
          <a:avLst/>
        </a:prstGeom>
        <a:solidFill>
          <a:schemeClr val="tx2">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sv-SE" sz="1200" kern="1200" dirty="0" smtClean="0">
              <a:solidFill>
                <a:schemeClr val="tx1"/>
              </a:solidFill>
            </a:rPr>
            <a:t>Nyckeltal – mått för att följa upp att vi lyckas nå dit vi vill i Dalarna</a:t>
          </a:r>
          <a:endParaRPr lang="sv-SE" sz="1200" kern="1200" dirty="0">
            <a:solidFill>
              <a:schemeClr val="tx1"/>
            </a:solidFill>
          </a:endParaRPr>
        </a:p>
      </dsp:txBody>
      <dsp:txXfrm>
        <a:off x="3297684" y="3793066"/>
        <a:ext cx="1532630" cy="10837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B0A8B-94CA-4D67-BC51-B0585375FD51}">
      <dsp:nvSpPr>
        <dsp:cNvPr id="0" name=""/>
        <dsp:cNvSpPr/>
      </dsp:nvSpPr>
      <dsp:spPr>
        <a:xfrm>
          <a:off x="2051385" y="1255075"/>
          <a:ext cx="441192" cy="91440"/>
        </a:xfrm>
        <a:custGeom>
          <a:avLst/>
          <a:gdLst/>
          <a:ahLst/>
          <a:cxnLst/>
          <a:rect l="0" t="0" r="0" b="0"/>
          <a:pathLst>
            <a:path>
              <a:moveTo>
                <a:pt x="0" y="45720"/>
              </a:moveTo>
              <a:lnTo>
                <a:pt x="44119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2260187" y="1298436"/>
        <a:ext cx="23589" cy="4717"/>
      </dsp:txXfrm>
    </dsp:sp>
    <dsp:sp modelId="{82293229-592A-4542-9D41-CA135DCE95CB}">
      <dsp:nvSpPr>
        <dsp:cNvPr id="0" name=""/>
        <dsp:cNvSpPr/>
      </dsp:nvSpPr>
      <dsp:spPr>
        <a:xfrm>
          <a:off x="1914" y="685414"/>
          <a:ext cx="2051271" cy="12307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sv-SE" sz="1800" kern="1200" dirty="0" smtClean="0"/>
            <a:t>Lyssna på varandra</a:t>
          </a:r>
          <a:endParaRPr lang="sv-SE" sz="1800" kern="1200" dirty="0"/>
        </a:p>
      </dsp:txBody>
      <dsp:txXfrm>
        <a:off x="1914" y="685414"/>
        <a:ext cx="2051271" cy="1230762"/>
      </dsp:txXfrm>
    </dsp:sp>
    <dsp:sp modelId="{674B4675-0991-46B5-AD6B-527AA4633845}">
      <dsp:nvSpPr>
        <dsp:cNvPr id="0" name=""/>
        <dsp:cNvSpPr/>
      </dsp:nvSpPr>
      <dsp:spPr>
        <a:xfrm>
          <a:off x="4574449" y="1255075"/>
          <a:ext cx="441192" cy="91440"/>
        </a:xfrm>
        <a:custGeom>
          <a:avLst/>
          <a:gdLst/>
          <a:ahLst/>
          <a:cxnLst/>
          <a:rect l="0" t="0" r="0" b="0"/>
          <a:pathLst>
            <a:path>
              <a:moveTo>
                <a:pt x="0" y="45720"/>
              </a:moveTo>
              <a:lnTo>
                <a:pt x="44119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4783250" y="1298436"/>
        <a:ext cx="23589" cy="4717"/>
      </dsp:txXfrm>
    </dsp:sp>
    <dsp:sp modelId="{97A66DE1-BE2D-4BE9-8EA2-762E34555279}">
      <dsp:nvSpPr>
        <dsp:cNvPr id="0" name=""/>
        <dsp:cNvSpPr/>
      </dsp:nvSpPr>
      <dsp:spPr>
        <a:xfrm>
          <a:off x="2524978" y="685414"/>
          <a:ext cx="2051271" cy="12307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sv-SE" sz="1800" kern="1200" smtClean="0"/>
            <a:t>Vara </a:t>
          </a:r>
          <a:r>
            <a:rPr lang="sv-SE" sz="1800" kern="1200" dirty="0" smtClean="0"/>
            <a:t>modiga och våga ta beslut</a:t>
          </a:r>
          <a:endParaRPr lang="sv-SE" sz="1800" kern="1200" dirty="0"/>
        </a:p>
      </dsp:txBody>
      <dsp:txXfrm>
        <a:off x="2524978" y="685414"/>
        <a:ext cx="2051271" cy="1230762"/>
      </dsp:txXfrm>
    </dsp:sp>
    <dsp:sp modelId="{93086869-C908-4A60-B0F8-AAEA2CA43467}">
      <dsp:nvSpPr>
        <dsp:cNvPr id="0" name=""/>
        <dsp:cNvSpPr/>
      </dsp:nvSpPr>
      <dsp:spPr>
        <a:xfrm>
          <a:off x="7097512" y="1255075"/>
          <a:ext cx="441192" cy="91440"/>
        </a:xfrm>
        <a:custGeom>
          <a:avLst/>
          <a:gdLst/>
          <a:ahLst/>
          <a:cxnLst/>
          <a:rect l="0" t="0" r="0" b="0"/>
          <a:pathLst>
            <a:path>
              <a:moveTo>
                <a:pt x="0" y="45720"/>
              </a:moveTo>
              <a:lnTo>
                <a:pt x="44119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7306314" y="1298436"/>
        <a:ext cx="23589" cy="4717"/>
      </dsp:txXfrm>
    </dsp:sp>
    <dsp:sp modelId="{7B26A5CE-2DE5-4C62-8914-35235FAADF32}">
      <dsp:nvSpPr>
        <dsp:cNvPr id="0" name=""/>
        <dsp:cNvSpPr/>
      </dsp:nvSpPr>
      <dsp:spPr>
        <a:xfrm>
          <a:off x="5048041" y="685414"/>
          <a:ext cx="2051271" cy="12307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sv-SE" sz="1800" kern="1200" dirty="0" smtClean="0"/>
            <a:t>Bygga vidare på det vi har lärt oss från pandemin</a:t>
          </a:r>
          <a:endParaRPr lang="sv-SE" sz="1800" kern="1200" dirty="0"/>
        </a:p>
      </dsp:txBody>
      <dsp:txXfrm>
        <a:off x="5048041" y="685414"/>
        <a:ext cx="2051271" cy="1230762"/>
      </dsp:txXfrm>
    </dsp:sp>
    <dsp:sp modelId="{74337218-890A-4E66-A100-1EDC65C33132}">
      <dsp:nvSpPr>
        <dsp:cNvPr id="0" name=""/>
        <dsp:cNvSpPr/>
      </dsp:nvSpPr>
      <dsp:spPr>
        <a:xfrm>
          <a:off x="1027550" y="1914376"/>
          <a:ext cx="7569190" cy="441192"/>
        </a:xfrm>
        <a:custGeom>
          <a:avLst/>
          <a:gdLst/>
          <a:ahLst/>
          <a:cxnLst/>
          <a:rect l="0" t="0" r="0" b="0"/>
          <a:pathLst>
            <a:path>
              <a:moveTo>
                <a:pt x="7569190" y="0"/>
              </a:moveTo>
              <a:lnTo>
                <a:pt x="7569190" y="237696"/>
              </a:lnTo>
              <a:lnTo>
                <a:pt x="0" y="237696"/>
              </a:lnTo>
              <a:lnTo>
                <a:pt x="0" y="441192"/>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4622548" y="2132614"/>
        <a:ext cx="379193" cy="4717"/>
      </dsp:txXfrm>
    </dsp:sp>
    <dsp:sp modelId="{BBF59840-D5EF-41CE-B45D-2F32731DB3A9}">
      <dsp:nvSpPr>
        <dsp:cNvPr id="0" name=""/>
        <dsp:cNvSpPr/>
      </dsp:nvSpPr>
      <dsp:spPr>
        <a:xfrm>
          <a:off x="7571105" y="685414"/>
          <a:ext cx="2051271" cy="12307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sv-SE" sz="1800" kern="1200" dirty="0" smtClean="0"/>
            <a:t>Skapa en gemensam kunskapsbas</a:t>
          </a:r>
          <a:endParaRPr lang="sv-SE" sz="1800" kern="1200" dirty="0"/>
        </a:p>
      </dsp:txBody>
      <dsp:txXfrm>
        <a:off x="7571105" y="685414"/>
        <a:ext cx="2051271" cy="1230762"/>
      </dsp:txXfrm>
    </dsp:sp>
    <dsp:sp modelId="{2D2D00E9-E6B0-4A99-A87B-A05DCC199F92}">
      <dsp:nvSpPr>
        <dsp:cNvPr id="0" name=""/>
        <dsp:cNvSpPr/>
      </dsp:nvSpPr>
      <dsp:spPr>
        <a:xfrm>
          <a:off x="2051385" y="2957630"/>
          <a:ext cx="441192" cy="91440"/>
        </a:xfrm>
        <a:custGeom>
          <a:avLst/>
          <a:gdLst/>
          <a:ahLst/>
          <a:cxnLst/>
          <a:rect l="0" t="0" r="0" b="0"/>
          <a:pathLst>
            <a:path>
              <a:moveTo>
                <a:pt x="0" y="45720"/>
              </a:moveTo>
              <a:lnTo>
                <a:pt x="44119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2260187" y="3000991"/>
        <a:ext cx="23589" cy="4717"/>
      </dsp:txXfrm>
    </dsp:sp>
    <dsp:sp modelId="{717D8BC1-0FEC-41A7-B0D6-2F17B8F66ED0}">
      <dsp:nvSpPr>
        <dsp:cNvPr id="0" name=""/>
        <dsp:cNvSpPr/>
      </dsp:nvSpPr>
      <dsp:spPr>
        <a:xfrm>
          <a:off x="1914" y="2387969"/>
          <a:ext cx="2051271" cy="12307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sv-SE" sz="1800" kern="1200" dirty="0" smtClean="0"/>
            <a:t>Skapa enkla kontaktvägar och sömlöshet</a:t>
          </a:r>
          <a:endParaRPr lang="sv-SE" sz="1800" kern="1200" dirty="0"/>
        </a:p>
      </dsp:txBody>
      <dsp:txXfrm>
        <a:off x="1914" y="2387969"/>
        <a:ext cx="2051271" cy="1230762"/>
      </dsp:txXfrm>
    </dsp:sp>
    <dsp:sp modelId="{5A6354FC-2DB1-4768-9C9A-0E911FA92E8E}">
      <dsp:nvSpPr>
        <dsp:cNvPr id="0" name=""/>
        <dsp:cNvSpPr/>
      </dsp:nvSpPr>
      <dsp:spPr>
        <a:xfrm>
          <a:off x="4574449" y="2957630"/>
          <a:ext cx="441192" cy="91440"/>
        </a:xfrm>
        <a:custGeom>
          <a:avLst/>
          <a:gdLst/>
          <a:ahLst/>
          <a:cxnLst/>
          <a:rect l="0" t="0" r="0" b="0"/>
          <a:pathLst>
            <a:path>
              <a:moveTo>
                <a:pt x="0" y="45720"/>
              </a:moveTo>
              <a:lnTo>
                <a:pt x="44119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sv-SE" sz="500" kern="1200"/>
        </a:p>
      </dsp:txBody>
      <dsp:txXfrm>
        <a:off x="4783250" y="3000991"/>
        <a:ext cx="23589" cy="4717"/>
      </dsp:txXfrm>
    </dsp:sp>
    <dsp:sp modelId="{D32B7195-B47B-446D-AE2C-5A1EC9B3BEF6}">
      <dsp:nvSpPr>
        <dsp:cNvPr id="0" name=""/>
        <dsp:cNvSpPr/>
      </dsp:nvSpPr>
      <dsp:spPr>
        <a:xfrm>
          <a:off x="2524978" y="2387969"/>
          <a:ext cx="2051271" cy="12307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sv-SE" sz="1800" kern="1200" dirty="0" smtClean="0"/>
            <a:t>Utgå ifrån befolkningen</a:t>
          </a:r>
          <a:endParaRPr lang="sv-SE" sz="1800" kern="1200" dirty="0"/>
        </a:p>
      </dsp:txBody>
      <dsp:txXfrm>
        <a:off x="2524978" y="2387969"/>
        <a:ext cx="2051271" cy="1230762"/>
      </dsp:txXfrm>
    </dsp:sp>
    <dsp:sp modelId="{25219F42-A0A0-41F4-B371-B97EF5DAADF2}">
      <dsp:nvSpPr>
        <dsp:cNvPr id="0" name=""/>
        <dsp:cNvSpPr/>
      </dsp:nvSpPr>
      <dsp:spPr>
        <a:xfrm>
          <a:off x="5048041" y="2387969"/>
          <a:ext cx="2051271" cy="123076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sv-SE" sz="1800" kern="1200" smtClean="0"/>
            <a:t>Skapa en samverkanskultur tillsammans</a:t>
          </a:r>
          <a:endParaRPr lang="sv-SE" sz="1800" kern="1200" dirty="0"/>
        </a:p>
      </dsp:txBody>
      <dsp:txXfrm>
        <a:off x="5048041" y="2387969"/>
        <a:ext cx="2051271" cy="12307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E9312-5C2F-4C31-9A4C-115B91260FB8}">
      <dsp:nvSpPr>
        <dsp:cNvPr id="0" name=""/>
        <dsp:cNvSpPr/>
      </dsp:nvSpPr>
      <dsp:spPr>
        <a:xfrm>
          <a:off x="1387" y="1634388"/>
          <a:ext cx="2706404" cy="1082561"/>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sv-SE" sz="2400" i="1" kern="1200" dirty="0" smtClean="0">
              <a:solidFill>
                <a:schemeClr val="tx2">
                  <a:lumMod val="25000"/>
                </a:schemeClr>
              </a:solidFill>
            </a:rPr>
            <a:t>Nära för mig</a:t>
          </a:r>
          <a:endParaRPr lang="sv-SE" sz="2400" kern="1200" dirty="0">
            <a:solidFill>
              <a:schemeClr val="tx2">
                <a:lumMod val="25000"/>
              </a:schemeClr>
            </a:solidFill>
          </a:endParaRPr>
        </a:p>
      </dsp:txBody>
      <dsp:txXfrm>
        <a:off x="1387" y="1634388"/>
        <a:ext cx="2435764" cy="1082561"/>
      </dsp:txXfrm>
    </dsp:sp>
    <dsp:sp modelId="{D75D3D36-0652-4AF9-B344-F913A39CB9B1}">
      <dsp:nvSpPr>
        <dsp:cNvPr id="0" name=""/>
        <dsp:cNvSpPr/>
      </dsp:nvSpPr>
      <dsp:spPr>
        <a:xfrm>
          <a:off x="2166511" y="1634388"/>
          <a:ext cx="2706404" cy="108256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sv-SE" sz="2400" i="1" kern="1200" dirty="0" smtClean="0">
              <a:solidFill>
                <a:schemeClr val="tx2">
                  <a:lumMod val="25000"/>
                </a:schemeClr>
              </a:solidFill>
            </a:rPr>
            <a:t>Nära för alla</a:t>
          </a:r>
          <a:endParaRPr lang="sv-SE" sz="2400" kern="1200" dirty="0">
            <a:solidFill>
              <a:schemeClr val="tx2">
                <a:lumMod val="25000"/>
              </a:schemeClr>
            </a:solidFill>
          </a:endParaRPr>
        </a:p>
      </dsp:txBody>
      <dsp:txXfrm>
        <a:off x="2707792" y="1634388"/>
        <a:ext cx="1623843" cy="1082561"/>
      </dsp:txXfrm>
    </dsp:sp>
    <dsp:sp modelId="{CE9B3FCC-92D3-477E-9E12-88144B6CD7FB}">
      <dsp:nvSpPr>
        <dsp:cNvPr id="0" name=""/>
        <dsp:cNvSpPr/>
      </dsp:nvSpPr>
      <dsp:spPr>
        <a:xfrm>
          <a:off x="4331635" y="1634388"/>
          <a:ext cx="2706404" cy="108256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sv-SE" sz="2400" i="1" kern="1200" dirty="0" smtClean="0">
              <a:solidFill>
                <a:schemeClr val="tx2">
                  <a:lumMod val="25000"/>
                </a:schemeClr>
              </a:solidFill>
            </a:rPr>
            <a:t>Nära i hela Dalarna</a:t>
          </a:r>
          <a:endParaRPr lang="sv-SE" sz="2400" kern="1200" dirty="0">
            <a:solidFill>
              <a:schemeClr val="tx2">
                <a:lumMod val="25000"/>
              </a:schemeClr>
            </a:solidFill>
          </a:endParaRPr>
        </a:p>
      </dsp:txBody>
      <dsp:txXfrm>
        <a:off x="4872916" y="1634388"/>
        <a:ext cx="1623843" cy="1082561"/>
      </dsp:txXfrm>
    </dsp:sp>
    <dsp:sp modelId="{3805B632-3554-4169-ABFF-E2388BD9D9B3}">
      <dsp:nvSpPr>
        <dsp:cNvPr id="0" name=""/>
        <dsp:cNvSpPr/>
      </dsp:nvSpPr>
      <dsp:spPr>
        <a:xfrm>
          <a:off x="6496758" y="1634388"/>
          <a:ext cx="2706404" cy="108256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sv-SE" sz="2400" i="1" kern="1200" dirty="0" smtClean="0">
              <a:solidFill>
                <a:schemeClr val="tx2">
                  <a:lumMod val="25000"/>
                </a:schemeClr>
              </a:solidFill>
            </a:rPr>
            <a:t>Nära mellan oss</a:t>
          </a:r>
          <a:endParaRPr lang="sv-SE" sz="2400" kern="1200" dirty="0">
            <a:solidFill>
              <a:schemeClr val="tx2">
                <a:lumMod val="25000"/>
              </a:schemeClr>
            </a:solidFill>
          </a:endParaRPr>
        </a:p>
      </dsp:txBody>
      <dsp:txXfrm>
        <a:off x="7038039" y="1634388"/>
        <a:ext cx="1623843" cy="1082561"/>
      </dsp:txXfrm>
    </dsp:sp>
    <dsp:sp modelId="{D02D3673-0D7C-49AE-8C17-1BDA97DFBAAC}">
      <dsp:nvSpPr>
        <dsp:cNvPr id="0" name=""/>
        <dsp:cNvSpPr/>
      </dsp:nvSpPr>
      <dsp:spPr>
        <a:xfrm>
          <a:off x="8661882" y="1634388"/>
          <a:ext cx="2706404" cy="108256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sv-SE" sz="2400" i="1" kern="1200" dirty="0" smtClean="0">
              <a:solidFill>
                <a:schemeClr val="tx2">
                  <a:lumMod val="25000"/>
                </a:schemeClr>
              </a:solidFill>
            </a:rPr>
            <a:t>Nära till hälsa</a:t>
          </a:r>
          <a:endParaRPr lang="sv-SE" sz="2400" kern="1200" dirty="0">
            <a:solidFill>
              <a:schemeClr val="tx2">
                <a:lumMod val="25000"/>
              </a:schemeClr>
            </a:solidFill>
          </a:endParaRPr>
        </a:p>
      </dsp:txBody>
      <dsp:txXfrm>
        <a:off x="9203163" y="1634388"/>
        <a:ext cx="1623843" cy="10825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E9312-5C2F-4C31-9A4C-115B91260FB8}">
      <dsp:nvSpPr>
        <dsp:cNvPr id="0" name=""/>
        <dsp:cNvSpPr/>
      </dsp:nvSpPr>
      <dsp:spPr>
        <a:xfrm>
          <a:off x="2495" y="0"/>
          <a:ext cx="5106574" cy="945284"/>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034" tIns="136017" rIns="68009" bIns="136017" numCol="1" spcCol="1270" anchor="ctr" anchorCtr="0">
          <a:noAutofit/>
        </a:bodyPr>
        <a:lstStyle/>
        <a:p>
          <a:pPr lvl="0" algn="l" defTabSz="2266950">
            <a:lnSpc>
              <a:spcPct val="90000"/>
            </a:lnSpc>
            <a:spcBef>
              <a:spcPct val="0"/>
            </a:spcBef>
            <a:spcAft>
              <a:spcPct val="35000"/>
            </a:spcAft>
          </a:pPr>
          <a:r>
            <a:rPr lang="sv-SE" sz="5100" i="1" kern="1200" dirty="0" smtClean="0">
              <a:solidFill>
                <a:schemeClr val="tx2">
                  <a:lumMod val="25000"/>
                </a:schemeClr>
              </a:solidFill>
            </a:rPr>
            <a:t>Nära för mig</a:t>
          </a:r>
          <a:endParaRPr lang="sv-SE" sz="5100" kern="1200" dirty="0">
            <a:solidFill>
              <a:schemeClr val="tx2">
                <a:lumMod val="25000"/>
              </a:schemeClr>
            </a:solidFill>
          </a:endParaRPr>
        </a:p>
      </dsp:txBody>
      <dsp:txXfrm>
        <a:off x="2495" y="0"/>
        <a:ext cx="4870253" cy="9452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D3D36-0652-4AF9-B344-F913A39CB9B1}">
      <dsp:nvSpPr>
        <dsp:cNvPr id="0" name=""/>
        <dsp:cNvSpPr/>
      </dsp:nvSpPr>
      <dsp:spPr>
        <a:xfrm>
          <a:off x="2450" y="0"/>
          <a:ext cx="5014301" cy="954520"/>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034" tIns="136017" rIns="68009" bIns="136017" numCol="1" spcCol="1270" anchor="ctr" anchorCtr="0">
          <a:noAutofit/>
        </a:bodyPr>
        <a:lstStyle/>
        <a:p>
          <a:pPr lvl="0" algn="l" defTabSz="2266950">
            <a:lnSpc>
              <a:spcPct val="90000"/>
            </a:lnSpc>
            <a:spcBef>
              <a:spcPct val="0"/>
            </a:spcBef>
            <a:spcAft>
              <a:spcPct val="35000"/>
            </a:spcAft>
          </a:pPr>
          <a:r>
            <a:rPr lang="sv-SE" sz="5100" i="1" kern="1200" dirty="0" smtClean="0">
              <a:solidFill>
                <a:schemeClr val="tx2">
                  <a:lumMod val="25000"/>
                </a:schemeClr>
              </a:solidFill>
            </a:rPr>
            <a:t>Nära för alla</a:t>
          </a:r>
          <a:endParaRPr lang="sv-SE" sz="5100" kern="1200" dirty="0">
            <a:solidFill>
              <a:schemeClr val="tx2">
                <a:lumMod val="25000"/>
              </a:schemeClr>
            </a:solidFill>
          </a:endParaRPr>
        </a:p>
      </dsp:txBody>
      <dsp:txXfrm>
        <a:off x="2450" y="0"/>
        <a:ext cx="4775671" cy="9545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B3FCC-92D3-477E-9E12-88144B6CD7FB}">
      <dsp:nvSpPr>
        <dsp:cNvPr id="0" name=""/>
        <dsp:cNvSpPr/>
      </dsp:nvSpPr>
      <dsp:spPr>
        <a:xfrm>
          <a:off x="2865" y="0"/>
          <a:ext cx="5863216" cy="1046884"/>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28016" rIns="64008" bIns="128016" numCol="1" spcCol="1270" anchor="ctr" anchorCtr="0">
          <a:noAutofit/>
        </a:bodyPr>
        <a:lstStyle/>
        <a:p>
          <a:pPr lvl="0" algn="ctr" defTabSz="2133600">
            <a:lnSpc>
              <a:spcPct val="90000"/>
            </a:lnSpc>
            <a:spcBef>
              <a:spcPct val="0"/>
            </a:spcBef>
            <a:spcAft>
              <a:spcPct val="35000"/>
            </a:spcAft>
          </a:pPr>
          <a:r>
            <a:rPr lang="sv-SE" sz="4800" i="1" kern="1200" dirty="0" smtClean="0">
              <a:solidFill>
                <a:schemeClr val="tx2">
                  <a:lumMod val="25000"/>
                </a:schemeClr>
              </a:solidFill>
            </a:rPr>
            <a:t>Nära i hela Dalarna</a:t>
          </a:r>
          <a:endParaRPr lang="sv-SE" sz="4800" kern="1200" dirty="0">
            <a:solidFill>
              <a:schemeClr val="tx2">
                <a:lumMod val="25000"/>
              </a:schemeClr>
            </a:solidFill>
          </a:endParaRPr>
        </a:p>
      </dsp:txBody>
      <dsp:txXfrm>
        <a:off x="2865" y="0"/>
        <a:ext cx="5601495" cy="10468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5B632-3554-4169-ABFF-E2388BD9D9B3}">
      <dsp:nvSpPr>
        <dsp:cNvPr id="0" name=""/>
        <dsp:cNvSpPr/>
      </dsp:nvSpPr>
      <dsp:spPr>
        <a:xfrm>
          <a:off x="2455" y="0"/>
          <a:ext cx="5023529" cy="908338"/>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28016" rIns="64008" bIns="128016" numCol="1" spcCol="1270" anchor="ctr" anchorCtr="0">
          <a:noAutofit/>
        </a:bodyPr>
        <a:lstStyle/>
        <a:p>
          <a:pPr lvl="0" algn="ctr" defTabSz="2133600">
            <a:lnSpc>
              <a:spcPct val="90000"/>
            </a:lnSpc>
            <a:spcBef>
              <a:spcPct val="0"/>
            </a:spcBef>
            <a:spcAft>
              <a:spcPct val="35000"/>
            </a:spcAft>
          </a:pPr>
          <a:r>
            <a:rPr lang="sv-SE" sz="4800" i="1" kern="1200" dirty="0" smtClean="0">
              <a:solidFill>
                <a:schemeClr val="tx2">
                  <a:lumMod val="25000"/>
                </a:schemeClr>
              </a:solidFill>
            </a:rPr>
            <a:t>Nära mellan oss</a:t>
          </a:r>
          <a:endParaRPr lang="sv-SE" sz="4800" kern="1200" dirty="0">
            <a:solidFill>
              <a:schemeClr val="tx2">
                <a:lumMod val="25000"/>
              </a:schemeClr>
            </a:solidFill>
          </a:endParaRPr>
        </a:p>
      </dsp:txBody>
      <dsp:txXfrm>
        <a:off x="2455" y="0"/>
        <a:ext cx="4796445" cy="9083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D3673-0D7C-49AE-8C17-1BDA97DFBAAC}">
      <dsp:nvSpPr>
        <dsp:cNvPr id="0" name=""/>
        <dsp:cNvSpPr/>
      </dsp:nvSpPr>
      <dsp:spPr>
        <a:xfrm>
          <a:off x="2689" y="0"/>
          <a:ext cx="5503350" cy="806738"/>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362" tIns="114681" rIns="57341" bIns="114681" numCol="1" spcCol="1270" anchor="ctr" anchorCtr="0">
          <a:noAutofit/>
        </a:bodyPr>
        <a:lstStyle/>
        <a:p>
          <a:pPr lvl="0" algn="l" defTabSz="1911350">
            <a:lnSpc>
              <a:spcPct val="90000"/>
            </a:lnSpc>
            <a:spcBef>
              <a:spcPct val="0"/>
            </a:spcBef>
            <a:spcAft>
              <a:spcPct val="35000"/>
            </a:spcAft>
          </a:pPr>
          <a:r>
            <a:rPr lang="sv-SE" sz="4300" i="1" kern="1200" dirty="0" smtClean="0">
              <a:solidFill>
                <a:schemeClr val="tx2">
                  <a:lumMod val="25000"/>
                </a:schemeClr>
              </a:solidFill>
            </a:rPr>
            <a:t>Nära till hälsa</a:t>
          </a:r>
          <a:endParaRPr lang="sv-SE" sz="4300" kern="1200" dirty="0">
            <a:solidFill>
              <a:schemeClr val="tx2">
                <a:lumMod val="25000"/>
              </a:schemeClr>
            </a:solidFill>
          </a:endParaRPr>
        </a:p>
      </dsp:txBody>
      <dsp:txXfrm>
        <a:off x="2689" y="0"/>
        <a:ext cx="5301666" cy="8067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81CE-F34D-43A4-A6C2-7CBC670E17DA}">
      <dsp:nvSpPr>
        <dsp:cNvPr id="0" name=""/>
        <dsp:cNvSpPr/>
      </dsp:nvSpPr>
      <dsp:spPr>
        <a:xfrm>
          <a:off x="1873525" y="321750"/>
          <a:ext cx="4551680" cy="4551680"/>
        </a:xfrm>
        <a:prstGeom prst="pie">
          <a:avLst>
            <a:gd name="adj1" fmla="val 16200000"/>
            <a:gd name="adj2" fmla="val 198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kern="1200" dirty="0" smtClean="0">
              <a:solidFill>
                <a:schemeClr val="tx1"/>
              </a:solidFill>
            </a:rPr>
            <a:t>Äldre</a:t>
          </a:r>
          <a:endParaRPr lang="sv-SE" sz="1400" kern="1200" dirty="0">
            <a:solidFill>
              <a:schemeClr val="tx1"/>
            </a:solidFill>
          </a:endParaRPr>
        </a:p>
      </dsp:txBody>
      <dsp:txXfrm>
        <a:off x="4257739" y="903173"/>
        <a:ext cx="1192106" cy="921173"/>
      </dsp:txXfrm>
    </dsp:sp>
    <dsp:sp modelId="{E2C5FE4C-D65D-43FB-827B-330E33C21F85}">
      <dsp:nvSpPr>
        <dsp:cNvPr id="0" name=""/>
        <dsp:cNvSpPr/>
      </dsp:nvSpPr>
      <dsp:spPr>
        <a:xfrm>
          <a:off x="1896533" y="415493"/>
          <a:ext cx="4551680" cy="4551680"/>
        </a:xfrm>
        <a:prstGeom prst="pie">
          <a:avLst>
            <a:gd name="adj1" fmla="val 19800000"/>
            <a:gd name="adj2" fmla="val 18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kern="1200" dirty="0" smtClean="0">
              <a:solidFill>
                <a:schemeClr val="tx1"/>
              </a:solidFill>
            </a:rPr>
            <a:t>Barn och unga</a:t>
          </a:r>
          <a:endParaRPr lang="sv-SE" sz="1400" kern="1200" dirty="0">
            <a:solidFill>
              <a:schemeClr val="tx1"/>
            </a:solidFill>
          </a:endParaRPr>
        </a:p>
      </dsp:txBody>
      <dsp:txXfrm>
        <a:off x="4985173" y="2257840"/>
        <a:ext cx="1246293" cy="894080"/>
      </dsp:txXfrm>
    </dsp:sp>
    <dsp:sp modelId="{3B2938D8-64BE-4861-8E06-36D48CAC6E41}">
      <dsp:nvSpPr>
        <dsp:cNvPr id="0" name=""/>
        <dsp:cNvSpPr/>
      </dsp:nvSpPr>
      <dsp:spPr>
        <a:xfrm>
          <a:off x="1842346" y="509236"/>
          <a:ext cx="4551680" cy="4551680"/>
        </a:xfrm>
        <a:prstGeom prst="pie">
          <a:avLst>
            <a:gd name="adj1" fmla="val 1800000"/>
            <a:gd name="adj2" fmla="val 54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kern="1200" dirty="0" smtClean="0">
              <a:solidFill>
                <a:schemeClr val="tx1"/>
              </a:solidFill>
            </a:rPr>
            <a:t>Levnadsvanor</a:t>
          </a:r>
          <a:endParaRPr lang="sv-SE" sz="1400" kern="1200" dirty="0">
            <a:solidFill>
              <a:schemeClr val="tx1"/>
            </a:solidFill>
          </a:endParaRPr>
        </a:p>
      </dsp:txBody>
      <dsp:txXfrm>
        <a:off x="4226560" y="3585413"/>
        <a:ext cx="1192106" cy="921173"/>
      </dsp:txXfrm>
    </dsp:sp>
    <dsp:sp modelId="{49FFFDD2-9DF6-4523-B38C-F4CF206F5F59}">
      <dsp:nvSpPr>
        <dsp:cNvPr id="0" name=""/>
        <dsp:cNvSpPr/>
      </dsp:nvSpPr>
      <dsp:spPr>
        <a:xfrm>
          <a:off x="1733973" y="509236"/>
          <a:ext cx="4551680" cy="4551680"/>
        </a:xfrm>
        <a:prstGeom prst="pie">
          <a:avLst>
            <a:gd name="adj1" fmla="val 5400000"/>
            <a:gd name="adj2" fmla="val 90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kern="1200" dirty="0" smtClean="0">
              <a:solidFill>
                <a:schemeClr val="tx1"/>
              </a:solidFill>
            </a:rPr>
            <a:t>Psykisk hälsa</a:t>
          </a:r>
          <a:endParaRPr lang="sv-SE" sz="1400" kern="1200" dirty="0">
            <a:solidFill>
              <a:schemeClr val="tx1"/>
            </a:solidFill>
          </a:endParaRPr>
        </a:p>
      </dsp:txBody>
      <dsp:txXfrm>
        <a:off x="2709333" y="3585413"/>
        <a:ext cx="1192106" cy="921173"/>
      </dsp:txXfrm>
    </dsp:sp>
    <dsp:sp modelId="{474A98E0-E888-4301-955C-80AECEC44941}">
      <dsp:nvSpPr>
        <dsp:cNvPr id="0" name=""/>
        <dsp:cNvSpPr/>
      </dsp:nvSpPr>
      <dsp:spPr>
        <a:xfrm>
          <a:off x="1679786" y="415493"/>
          <a:ext cx="4551680" cy="4551680"/>
        </a:xfrm>
        <a:prstGeom prst="pie">
          <a:avLst>
            <a:gd name="adj1" fmla="val 9000000"/>
            <a:gd name="adj2" fmla="val 126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kern="1200" dirty="0" smtClean="0">
              <a:solidFill>
                <a:schemeClr val="tx1"/>
              </a:solidFill>
            </a:rPr>
            <a:t>Primärvård</a:t>
          </a:r>
          <a:endParaRPr lang="sv-SE" sz="1400" kern="1200" dirty="0">
            <a:solidFill>
              <a:schemeClr val="tx1"/>
            </a:solidFill>
          </a:endParaRPr>
        </a:p>
      </dsp:txBody>
      <dsp:txXfrm>
        <a:off x="1896533" y="2257840"/>
        <a:ext cx="1246293" cy="894080"/>
      </dsp:txXfrm>
    </dsp:sp>
    <dsp:sp modelId="{F06F690A-2BDF-4857-A077-38BC9B365081}">
      <dsp:nvSpPr>
        <dsp:cNvPr id="0" name=""/>
        <dsp:cNvSpPr/>
      </dsp:nvSpPr>
      <dsp:spPr>
        <a:xfrm>
          <a:off x="1733973" y="321750"/>
          <a:ext cx="4551680" cy="4551680"/>
        </a:xfrm>
        <a:prstGeom prst="pie">
          <a:avLst>
            <a:gd name="adj1" fmla="val 12600000"/>
            <a:gd name="adj2" fmla="val 162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kern="1200" dirty="0" smtClean="0">
              <a:solidFill>
                <a:schemeClr val="tx1"/>
              </a:solidFill>
            </a:rPr>
            <a:t>Rehabilitering, habilitering och försäkrings-medicin</a:t>
          </a:r>
          <a:endParaRPr lang="sv-SE" sz="1400" kern="1200" dirty="0">
            <a:solidFill>
              <a:schemeClr val="tx1"/>
            </a:solidFill>
          </a:endParaRPr>
        </a:p>
      </dsp:txBody>
      <dsp:txXfrm>
        <a:off x="2709333" y="903173"/>
        <a:ext cx="1192106" cy="921173"/>
      </dsp:txXfrm>
    </dsp:sp>
    <dsp:sp modelId="{8DBD797A-5283-419B-8556-877E725BEEFC}">
      <dsp:nvSpPr>
        <dsp:cNvPr id="0" name=""/>
        <dsp:cNvSpPr/>
      </dsp:nvSpPr>
      <dsp:spPr>
        <a:xfrm>
          <a:off x="1591588" y="39979"/>
          <a:ext cx="5115221" cy="5115221"/>
        </a:xfrm>
        <a:prstGeom prst="circularArrow">
          <a:avLst>
            <a:gd name="adj1" fmla="val 5085"/>
            <a:gd name="adj2" fmla="val 327528"/>
            <a:gd name="adj3" fmla="val 19472472"/>
            <a:gd name="adj4" fmla="val 16200251"/>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F6CAA8-89FB-497E-9159-EE92C4BCD26B}">
      <dsp:nvSpPr>
        <dsp:cNvPr id="0" name=""/>
        <dsp:cNvSpPr/>
      </dsp:nvSpPr>
      <dsp:spPr>
        <a:xfrm>
          <a:off x="1614596" y="133722"/>
          <a:ext cx="5115221" cy="5115221"/>
        </a:xfrm>
        <a:prstGeom prst="circularArrow">
          <a:avLst>
            <a:gd name="adj1" fmla="val 5085"/>
            <a:gd name="adj2" fmla="val 327528"/>
            <a:gd name="adj3" fmla="val 1472472"/>
            <a:gd name="adj4" fmla="val 198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896143-FBD8-40D1-B43C-495C9A3AFD83}">
      <dsp:nvSpPr>
        <dsp:cNvPr id="0" name=""/>
        <dsp:cNvSpPr/>
      </dsp:nvSpPr>
      <dsp:spPr>
        <a:xfrm>
          <a:off x="1560409" y="227465"/>
          <a:ext cx="5115221" cy="5115221"/>
        </a:xfrm>
        <a:prstGeom prst="circularArrow">
          <a:avLst>
            <a:gd name="adj1" fmla="val 5085"/>
            <a:gd name="adj2" fmla="val 327528"/>
            <a:gd name="adj3" fmla="val 5072221"/>
            <a:gd name="adj4" fmla="val 18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D9CA87-11E7-4BC7-8E37-71D6F4E7B42A}">
      <dsp:nvSpPr>
        <dsp:cNvPr id="0" name=""/>
        <dsp:cNvSpPr/>
      </dsp:nvSpPr>
      <dsp:spPr>
        <a:xfrm>
          <a:off x="1452368" y="227465"/>
          <a:ext cx="5115221" cy="5115221"/>
        </a:xfrm>
        <a:prstGeom prst="circularArrow">
          <a:avLst>
            <a:gd name="adj1" fmla="val 5085"/>
            <a:gd name="adj2" fmla="val 327528"/>
            <a:gd name="adj3" fmla="val 8672472"/>
            <a:gd name="adj4" fmla="val 5400251"/>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04AC4E-4F8F-4F8E-BFCA-94EA9AF624ED}">
      <dsp:nvSpPr>
        <dsp:cNvPr id="0" name=""/>
        <dsp:cNvSpPr/>
      </dsp:nvSpPr>
      <dsp:spPr>
        <a:xfrm>
          <a:off x="1398182" y="133722"/>
          <a:ext cx="5115221" cy="5115221"/>
        </a:xfrm>
        <a:prstGeom prst="circularArrow">
          <a:avLst>
            <a:gd name="adj1" fmla="val 5085"/>
            <a:gd name="adj2" fmla="val 327528"/>
            <a:gd name="adj3" fmla="val 12272472"/>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48CEE7-6300-4893-8D79-F320DF7DD7C3}">
      <dsp:nvSpPr>
        <dsp:cNvPr id="0" name=""/>
        <dsp:cNvSpPr/>
      </dsp:nvSpPr>
      <dsp:spPr>
        <a:xfrm>
          <a:off x="1452368" y="39979"/>
          <a:ext cx="5115221" cy="5115221"/>
        </a:xfrm>
        <a:prstGeom prst="circularArrow">
          <a:avLst>
            <a:gd name="adj1" fmla="val 5085"/>
            <a:gd name="adj2" fmla="val 327528"/>
            <a:gd name="adj3" fmla="val 15872221"/>
            <a:gd name="adj4" fmla="val 126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A726C-D2CB-4FAE-8AB3-FF6DCD1399B6}">
      <dsp:nvSpPr>
        <dsp:cNvPr id="0" name=""/>
        <dsp:cNvSpPr/>
      </dsp:nvSpPr>
      <dsp:spPr>
        <a:xfrm>
          <a:off x="4894842" y="1240416"/>
          <a:ext cx="1579989" cy="15801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C505D37-1939-4AF7-AD1E-D19AB067618C}">
      <dsp:nvSpPr>
        <dsp:cNvPr id="0" name=""/>
        <dsp:cNvSpPr/>
      </dsp:nvSpPr>
      <dsp:spPr>
        <a:xfrm>
          <a:off x="4292437" y="104811"/>
          <a:ext cx="1810404" cy="99716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sv-SE" sz="2300" kern="1200" dirty="0" smtClean="0"/>
            <a:t>Jämlikhet</a:t>
          </a:r>
          <a:endParaRPr lang="sv-SE" sz="2300" kern="1200" dirty="0"/>
        </a:p>
      </dsp:txBody>
      <dsp:txXfrm>
        <a:off x="4292437" y="104811"/>
        <a:ext cx="1810404" cy="997162"/>
      </dsp:txXfrm>
    </dsp:sp>
    <dsp:sp modelId="{E00EFFE8-D832-4998-8AAB-C3CB07CDAD9C}">
      <dsp:nvSpPr>
        <dsp:cNvPr id="0" name=""/>
        <dsp:cNvSpPr/>
      </dsp:nvSpPr>
      <dsp:spPr>
        <a:xfrm>
          <a:off x="5358306" y="1463250"/>
          <a:ext cx="1579989" cy="15801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DE1C58E-E950-4CCB-8316-1215C1DE6348}">
      <dsp:nvSpPr>
        <dsp:cNvPr id="0" name=""/>
        <dsp:cNvSpPr/>
      </dsp:nvSpPr>
      <dsp:spPr>
        <a:xfrm>
          <a:off x="7133160" y="1309543"/>
          <a:ext cx="1711654" cy="106572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sv-SE" sz="2300" kern="1200" dirty="0" smtClean="0"/>
            <a:t>Samverkan</a:t>
          </a:r>
          <a:endParaRPr lang="sv-SE" sz="2300" kern="1200" dirty="0"/>
        </a:p>
      </dsp:txBody>
      <dsp:txXfrm>
        <a:off x="7133160" y="1309543"/>
        <a:ext cx="1711654" cy="1065727"/>
      </dsp:txXfrm>
    </dsp:sp>
    <dsp:sp modelId="{765CF46E-9603-4128-95FC-9264BFB437FF}">
      <dsp:nvSpPr>
        <dsp:cNvPr id="0" name=""/>
        <dsp:cNvSpPr/>
      </dsp:nvSpPr>
      <dsp:spPr>
        <a:xfrm>
          <a:off x="5472197" y="1964627"/>
          <a:ext cx="1579989" cy="15801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33FA770-857F-4C5F-8896-ECE39F81CCFA}">
      <dsp:nvSpPr>
        <dsp:cNvPr id="0" name=""/>
        <dsp:cNvSpPr/>
      </dsp:nvSpPr>
      <dsp:spPr>
        <a:xfrm>
          <a:off x="7350791" y="2261924"/>
          <a:ext cx="1678738" cy="109738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sv-SE" sz="2300" kern="1200" dirty="0" smtClean="0"/>
            <a:t>Tillsammans</a:t>
          </a:r>
          <a:endParaRPr lang="sv-SE" sz="2300" kern="1200" dirty="0"/>
        </a:p>
      </dsp:txBody>
      <dsp:txXfrm>
        <a:off x="7350791" y="2261924"/>
        <a:ext cx="1678738" cy="1097385"/>
      </dsp:txXfrm>
    </dsp:sp>
    <dsp:sp modelId="{ED8234A7-479D-4683-8137-2A12F90729CE}">
      <dsp:nvSpPr>
        <dsp:cNvPr id="0" name=""/>
        <dsp:cNvSpPr/>
      </dsp:nvSpPr>
      <dsp:spPr>
        <a:xfrm>
          <a:off x="5197632" y="2383462"/>
          <a:ext cx="1579989" cy="15801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B4BADCB-A90D-4BFF-AAC9-90B97897891C}">
      <dsp:nvSpPr>
        <dsp:cNvPr id="0" name=""/>
        <dsp:cNvSpPr/>
      </dsp:nvSpPr>
      <dsp:spPr>
        <a:xfrm>
          <a:off x="6669062" y="3523238"/>
          <a:ext cx="1810404" cy="104150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sv-SE" sz="2300" kern="1200" dirty="0" smtClean="0"/>
            <a:t>Trygghet</a:t>
          </a:r>
          <a:endParaRPr lang="sv-SE" sz="2300" kern="1200" dirty="0"/>
        </a:p>
      </dsp:txBody>
      <dsp:txXfrm>
        <a:off x="6669062" y="3523238"/>
        <a:ext cx="1810404" cy="1041506"/>
      </dsp:txXfrm>
    </dsp:sp>
    <dsp:sp modelId="{D066373B-B233-425B-B16B-A99EE787E5F8}">
      <dsp:nvSpPr>
        <dsp:cNvPr id="0" name=""/>
        <dsp:cNvSpPr/>
      </dsp:nvSpPr>
      <dsp:spPr>
        <a:xfrm>
          <a:off x="4638094" y="2366696"/>
          <a:ext cx="1579989" cy="15801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B9E6F5E-7475-45EC-9FB7-CA6EFAC49BF3}">
      <dsp:nvSpPr>
        <dsp:cNvPr id="0" name=""/>
        <dsp:cNvSpPr/>
      </dsp:nvSpPr>
      <dsp:spPr>
        <a:xfrm>
          <a:off x="3020394" y="3497420"/>
          <a:ext cx="1810404" cy="104150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sv-SE" sz="2300" kern="1200" dirty="0" smtClean="0"/>
            <a:t>Närhet</a:t>
          </a:r>
          <a:endParaRPr lang="sv-SE" sz="2300" kern="1200" dirty="0"/>
        </a:p>
      </dsp:txBody>
      <dsp:txXfrm>
        <a:off x="3020394" y="3497420"/>
        <a:ext cx="1810404" cy="1041506"/>
      </dsp:txXfrm>
    </dsp:sp>
    <dsp:sp modelId="{843D1884-53A1-4298-A531-E05128E6977E}">
      <dsp:nvSpPr>
        <dsp:cNvPr id="0" name=""/>
        <dsp:cNvSpPr/>
      </dsp:nvSpPr>
      <dsp:spPr>
        <a:xfrm>
          <a:off x="4317488" y="1964627"/>
          <a:ext cx="1579989" cy="15801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2DE76AC-E269-4BD1-8CCD-59BE39415C14}">
      <dsp:nvSpPr>
        <dsp:cNvPr id="0" name=""/>
        <dsp:cNvSpPr/>
      </dsp:nvSpPr>
      <dsp:spPr>
        <a:xfrm>
          <a:off x="2393193" y="2006252"/>
          <a:ext cx="1678738" cy="11383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sv-SE" sz="2300" kern="1200" dirty="0" smtClean="0"/>
            <a:t>Effektivitet</a:t>
          </a:r>
          <a:endParaRPr lang="sv-SE" sz="2300" kern="1200" dirty="0"/>
        </a:p>
      </dsp:txBody>
      <dsp:txXfrm>
        <a:off x="2393193" y="2006252"/>
        <a:ext cx="1678738" cy="1138390"/>
      </dsp:txXfrm>
    </dsp:sp>
    <dsp:sp modelId="{E44B7701-299F-4916-9413-C1D31EBE3BD2}">
      <dsp:nvSpPr>
        <dsp:cNvPr id="0" name=""/>
        <dsp:cNvSpPr/>
      </dsp:nvSpPr>
      <dsp:spPr>
        <a:xfrm>
          <a:off x="4431379" y="1463250"/>
          <a:ext cx="1579989" cy="15801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37A2069-5347-4475-B376-48895B248B82}">
      <dsp:nvSpPr>
        <dsp:cNvPr id="0" name=""/>
        <dsp:cNvSpPr/>
      </dsp:nvSpPr>
      <dsp:spPr>
        <a:xfrm>
          <a:off x="2721562" y="811849"/>
          <a:ext cx="1711654" cy="106572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sv-SE" sz="2300" kern="1200" dirty="0" smtClean="0"/>
            <a:t>Enkelhet</a:t>
          </a:r>
          <a:endParaRPr lang="sv-SE" sz="2300" kern="1200" dirty="0"/>
        </a:p>
      </dsp:txBody>
      <dsp:txXfrm>
        <a:off x="2721562" y="811849"/>
        <a:ext cx="1711654" cy="1065727"/>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dirty="0">
              <a:latin typeface="Arial" panose="020B0604020202020204" pitchFamily="34" charset="0"/>
              <a:cs typeface="Arial" panose="020B0604020202020204" pitchFamily="34" charset="0"/>
            </a:endParaRPr>
          </a:p>
        </p:txBody>
      </p:sp>
      <p:sp>
        <p:nvSpPr>
          <p:cNvPr id="3" name="Platshållare fö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2278FD9-274F-45DD-8681-13E82509E9F5}" type="datetimeFigureOut">
              <a:rPr lang="sv-SE" smtClean="0">
                <a:latin typeface="Arial" panose="020B0604020202020204" pitchFamily="34" charset="0"/>
                <a:cs typeface="Arial" panose="020B0604020202020204" pitchFamily="34" charset="0"/>
              </a:rPr>
              <a:t>2021-08-11</a:t>
            </a:fld>
            <a:endParaRPr lang="sv-SE" dirty="0">
              <a:latin typeface="Arial" panose="020B0604020202020204" pitchFamily="34" charset="0"/>
              <a:cs typeface="Arial" panose="020B0604020202020204" pitchFamily="34" charset="0"/>
            </a:endParaRPr>
          </a:p>
        </p:txBody>
      </p:sp>
      <p:sp>
        <p:nvSpPr>
          <p:cNvPr id="4" name="Platshållare för sidfo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dirty="0">
              <a:latin typeface="Arial" panose="020B0604020202020204" pitchFamily="34" charset="0"/>
              <a:cs typeface="Arial" panose="020B0604020202020204" pitchFamily="34" charset="0"/>
            </a:endParaRPr>
          </a:p>
        </p:txBody>
      </p:sp>
      <p:sp>
        <p:nvSpPr>
          <p:cNvPr id="5" name="Platshållare för bild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8AD47A8-29E2-4799-924A-9047124D4761}" type="slidenum">
              <a:rPr lang="sv-SE" smtClean="0">
                <a:latin typeface="Arial" panose="020B0604020202020204" pitchFamily="34" charset="0"/>
                <a:cs typeface="Arial" panose="020B0604020202020204" pitchFamily="34" charset="0"/>
              </a:rPr>
              <a:t>‹#›</a:t>
            </a:fld>
            <a:endParaRPr lang="sv-S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1040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sv-SE" dirty="0"/>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DDE94DB4-BC2A-49E2-AD0D-3F1E0B6714A7}" type="datetimeFigureOut">
              <a:rPr lang="sv-SE" smtClean="0"/>
              <a:pPr/>
              <a:t>2021-08-11</a:t>
            </a:fld>
            <a:endParaRPr lang="sv-SE" dirty="0"/>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sv-SE" dirty="0"/>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0F33D500-1297-4EDE-B9F8-A261B42E5E11}" type="slidenum">
              <a:rPr lang="sv-SE" smtClean="0"/>
              <a:pPr/>
              <a:t>‹#›</a:t>
            </a:fld>
            <a:endParaRPr lang="sv-SE" dirty="0"/>
          </a:p>
        </p:txBody>
      </p:sp>
    </p:spTree>
    <p:extLst>
      <p:ext uri="{BB962C8B-B14F-4D97-AF65-F5344CB8AC3E}">
        <p14:creationId xmlns:p14="http://schemas.microsoft.com/office/powerpoint/2010/main" val="3509042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latin typeface="Arial" panose="020B0604020202020204" pitchFamily="34" charset="0"/>
                <a:cs typeface="Arial" panose="020B0604020202020204" pitchFamily="34" charset="0"/>
              </a:rPr>
              <a:t>Inventerat länet + </a:t>
            </a:r>
            <a:r>
              <a:rPr lang="sv-SE" dirty="0" err="1" smtClean="0">
                <a:latin typeface="Arial" panose="020B0604020202020204" pitchFamily="34" charset="0"/>
                <a:cs typeface="Arial" panose="020B0604020202020204" pitchFamily="34" charset="0"/>
              </a:rPr>
              <a:t>Omvärldsbevakat</a:t>
            </a:r>
            <a:r>
              <a:rPr lang="sv-SE" dirty="0" smtClean="0">
                <a:latin typeface="Arial" panose="020B0604020202020204" pitchFamily="34" charset="0"/>
                <a:cs typeface="Arial" panose="020B0604020202020204" pitchFamily="34" charset="0"/>
              </a:rPr>
              <a:t> län som har arbetat fram en gemensam strategi för GNV + Inspirationsdag förvaltningschefer 12/2 + förtroendevalda politiker 28/4</a:t>
            </a:r>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0F33D500-1297-4EDE-B9F8-A261B42E5E11}" type="slidenum">
              <a:rPr lang="sv-SE" smtClean="0"/>
              <a:t>1</a:t>
            </a:fld>
            <a:endParaRPr lang="sv-SE"/>
          </a:p>
        </p:txBody>
      </p:sp>
    </p:spTree>
    <p:extLst>
      <p:ext uri="{BB962C8B-B14F-4D97-AF65-F5344CB8AC3E}">
        <p14:creationId xmlns:p14="http://schemas.microsoft.com/office/powerpoint/2010/main" val="936449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Arial" panose="020B0604020202020204" pitchFamily="34" charset="0"/>
                <a:ea typeface="+mn-ea"/>
                <a:cs typeface="Arial" panose="020B0604020202020204" pitchFamily="34" charset="0"/>
              </a:rPr>
              <a:t>Vi har brutit ned huvudmålbilden med fem Nära begrepp. Dessa Nära begrepp har vi sen försökt beskriva med ord som vi har hämtat från våra inspirationsdagar och från våra omvärldsplaner. </a:t>
            </a:r>
          </a:p>
          <a:p>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10</a:t>
            </a:fld>
            <a:endParaRPr lang="sv-SE" dirty="0"/>
          </a:p>
        </p:txBody>
      </p:sp>
    </p:spTree>
    <p:extLst>
      <p:ext uri="{BB962C8B-B14F-4D97-AF65-F5344CB8AC3E}">
        <p14:creationId xmlns:p14="http://schemas.microsoft.com/office/powerpoint/2010/main" val="2827890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Hälsolabs</a:t>
            </a:r>
            <a:r>
              <a:rPr lang="sv-SE" dirty="0" smtClean="0"/>
              <a:t> rapport om invånarnas</a:t>
            </a:r>
            <a:r>
              <a:rPr lang="sv-SE" baseline="0" dirty="0" smtClean="0"/>
              <a:t> tankar om vad som är värdeskapande med GNV</a:t>
            </a:r>
            <a:endParaRPr lang="sv-SE" dirty="0" smtClean="0"/>
          </a:p>
          <a:p>
            <a:r>
              <a:rPr lang="sv-SE" dirty="0" smtClean="0"/>
              <a:t>-Enkelt att få hjälp i rätt</a:t>
            </a:r>
            <a:r>
              <a:rPr lang="sv-SE" baseline="0" dirty="0" smtClean="0"/>
              <a:t> tid</a:t>
            </a:r>
          </a:p>
          <a:p>
            <a:r>
              <a:rPr lang="sv-SE" baseline="0" dirty="0" smtClean="0"/>
              <a:t>-Respektfullt bemötande</a:t>
            </a:r>
          </a:p>
          <a:p>
            <a:r>
              <a:rPr lang="sv-SE" baseline="0" dirty="0" smtClean="0"/>
              <a:t>-Viktig aktör o medskapare</a:t>
            </a:r>
          </a:p>
          <a:p>
            <a:r>
              <a:rPr lang="sv-SE" baseline="0" dirty="0" smtClean="0"/>
              <a:t>-Vården utgår ifrån individens behov o resurser</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11</a:t>
            </a:fld>
            <a:endParaRPr lang="sv-SE" dirty="0"/>
          </a:p>
        </p:txBody>
      </p:sp>
    </p:spTree>
    <p:extLst>
      <p:ext uri="{BB962C8B-B14F-4D97-AF65-F5344CB8AC3E}">
        <p14:creationId xmlns:p14="http://schemas.microsoft.com/office/powerpoint/2010/main" val="3472773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För att jobba jämlikt behöver vi jobba olika utifrån vem vi har framför oss.</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12</a:t>
            </a:fld>
            <a:endParaRPr lang="sv-SE" dirty="0"/>
          </a:p>
        </p:txBody>
      </p:sp>
    </p:spTree>
    <p:extLst>
      <p:ext uri="{BB962C8B-B14F-4D97-AF65-F5344CB8AC3E}">
        <p14:creationId xmlns:p14="http://schemas.microsoft.com/office/powerpoint/2010/main" val="2398865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13</a:t>
            </a:fld>
            <a:endParaRPr lang="sv-SE" dirty="0"/>
          </a:p>
        </p:txBody>
      </p:sp>
    </p:spTree>
    <p:extLst>
      <p:ext uri="{BB962C8B-B14F-4D97-AF65-F5344CB8AC3E}">
        <p14:creationId xmlns:p14="http://schemas.microsoft.com/office/powerpoint/2010/main" val="1176954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14</a:t>
            </a:fld>
            <a:endParaRPr lang="sv-SE" dirty="0"/>
          </a:p>
        </p:txBody>
      </p:sp>
    </p:spTree>
    <p:extLst>
      <p:ext uri="{BB962C8B-B14F-4D97-AF65-F5344CB8AC3E}">
        <p14:creationId xmlns:p14="http://schemas.microsoft.com/office/powerpoint/2010/main" val="3741838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15</a:t>
            </a:fld>
            <a:endParaRPr lang="sv-SE" dirty="0"/>
          </a:p>
        </p:txBody>
      </p:sp>
    </p:spTree>
    <p:extLst>
      <p:ext uri="{BB962C8B-B14F-4D97-AF65-F5344CB8AC3E}">
        <p14:creationId xmlns:p14="http://schemas.microsoft.com/office/powerpoint/2010/main" val="4171336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Arial" panose="020B0604020202020204" pitchFamily="34" charset="0"/>
                <a:ea typeface="+mn-ea"/>
                <a:cs typeface="Arial" panose="020B0604020202020204" pitchFamily="34" charset="0"/>
              </a:rPr>
              <a:t>Utifrån våra Nära begrepp anser vi att inom vår kunskapsstyrning finns det lokala programområden (LPO), där både kommun och region är representerade, som kan vara bärare av dessa begrepp och förvalta dem. </a:t>
            </a:r>
          </a:p>
          <a:p>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16</a:t>
            </a:fld>
            <a:endParaRPr lang="sv-SE" dirty="0"/>
          </a:p>
        </p:txBody>
      </p:sp>
    </p:spTree>
    <p:extLst>
      <p:ext uri="{BB962C8B-B14F-4D97-AF65-F5344CB8AC3E}">
        <p14:creationId xmlns:p14="http://schemas.microsoft.com/office/powerpoint/2010/main" val="2524361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Arial" panose="020B0604020202020204" pitchFamily="34" charset="0"/>
                <a:ea typeface="+mn-ea"/>
                <a:cs typeface="Arial" panose="020B0604020202020204" pitchFamily="34" charset="0"/>
              </a:rPr>
              <a:t>På inspirationsdagarna ställdes frågan om vad man ville uppnå med God och Nära vård i Dalarna. Utifrån dessa svar har vi samlat de ord som flest personer skrev upp.</a:t>
            </a:r>
          </a:p>
          <a:p>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17</a:t>
            </a:fld>
            <a:endParaRPr lang="sv-SE" dirty="0"/>
          </a:p>
        </p:txBody>
      </p:sp>
    </p:spTree>
    <p:extLst>
      <p:ext uri="{BB962C8B-B14F-4D97-AF65-F5344CB8AC3E}">
        <p14:creationId xmlns:p14="http://schemas.microsoft.com/office/powerpoint/2010/main" val="4119814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Inspirationsdag för chefer</a:t>
            </a:r>
            <a:r>
              <a:rPr lang="sv-SE" baseline="0" dirty="0" smtClean="0"/>
              <a:t> 20210212</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18</a:t>
            </a:fld>
            <a:endParaRPr lang="sv-SE" dirty="0"/>
          </a:p>
        </p:txBody>
      </p:sp>
    </p:spTree>
    <p:extLst>
      <p:ext uri="{BB962C8B-B14F-4D97-AF65-F5344CB8AC3E}">
        <p14:creationId xmlns:p14="http://schemas.microsoft.com/office/powerpoint/2010/main" val="1487890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Inspirationsdag för förtroendevalda</a:t>
            </a:r>
            <a:r>
              <a:rPr lang="sv-SE" baseline="0" dirty="0" smtClean="0"/>
              <a:t> 20210428</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19</a:t>
            </a:fld>
            <a:endParaRPr lang="sv-SE" dirty="0"/>
          </a:p>
        </p:txBody>
      </p:sp>
    </p:spTree>
    <p:extLst>
      <p:ext uri="{BB962C8B-B14F-4D97-AF65-F5344CB8AC3E}">
        <p14:creationId xmlns:p14="http://schemas.microsoft.com/office/powerpoint/2010/main" val="964656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Karin Grönberg dokumenterade visuellt</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2</a:t>
            </a:fld>
            <a:endParaRPr lang="sv-SE" dirty="0"/>
          </a:p>
        </p:txBody>
      </p:sp>
    </p:spTree>
    <p:extLst>
      <p:ext uri="{BB962C8B-B14F-4D97-AF65-F5344CB8AC3E}">
        <p14:creationId xmlns:p14="http://schemas.microsoft.com/office/powerpoint/2010/main" val="1741255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Inspirationsdag för förtroendevalda</a:t>
            </a:r>
            <a:r>
              <a:rPr lang="sv-SE" baseline="0" dirty="0" smtClean="0"/>
              <a:t> 20210428</a:t>
            </a:r>
            <a:endParaRPr lang="sv-SE" dirty="0" smtClean="0"/>
          </a:p>
          <a:p>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20</a:t>
            </a:fld>
            <a:endParaRPr lang="sv-SE" dirty="0"/>
          </a:p>
        </p:txBody>
      </p:sp>
    </p:spTree>
    <p:extLst>
      <p:ext uri="{BB962C8B-B14F-4D97-AF65-F5344CB8AC3E}">
        <p14:creationId xmlns:p14="http://schemas.microsoft.com/office/powerpoint/2010/main" val="3764046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Arial" panose="020B0604020202020204" pitchFamily="34" charset="0"/>
                <a:ea typeface="+mn-ea"/>
                <a:cs typeface="Arial" panose="020B0604020202020204" pitchFamily="34" charset="0"/>
              </a:rPr>
              <a:t>Även dessa begrepp kom upp under inspirationsdagarna och som vi bedömer är viktiga för oss att tydliggöra. </a:t>
            </a:r>
          </a:p>
          <a:p>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21</a:t>
            </a:fld>
            <a:endParaRPr lang="sv-SE" dirty="0"/>
          </a:p>
        </p:txBody>
      </p:sp>
    </p:spTree>
    <p:extLst>
      <p:ext uri="{BB962C8B-B14F-4D97-AF65-F5344CB8AC3E}">
        <p14:creationId xmlns:p14="http://schemas.microsoft.com/office/powerpoint/2010/main" val="1498473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Hälsolabs</a:t>
            </a:r>
            <a:r>
              <a:rPr lang="sv-SE" dirty="0" smtClean="0"/>
              <a:t> Värde för vem?</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22</a:t>
            </a:fld>
            <a:endParaRPr lang="sv-SE" dirty="0"/>
          </a:p>
        </p:txBody>
      </p:sp>
    </p:spTree>
    <p:extLst>
      <p:ext uri="{BB962C8B-B14F-4D97-AF65-F5344CB8AC3E}">
        <p14:creationId xmlns:p14="http://schemas.microsoft.com/office/powerpoint/2010/main" val="1603030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24</a:t>
            </a:fld>
            <a:endParaRPr lang="sv-SE" dirty="0"/>
          </a:p>
        </p:txBody>
      </p:sp>
    </p:spTree>
    <p:extLst>
      <p:ext uri="{BB962C8B-B14F-4D97-AF65-F5344CB8AC3E}">
        <p14:creationId xmlns:p14="http://schemas.microsoft.com/office/powerpoint/2010/main" val="778118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0F33D500-1297-4EDE-B9F8-A261B42E5E11}" type="slidenum">
              <a:rPr lang="sv-SE" smtClean="0"/>
              <a:t>25</a:t>
            </a:fld>
            <a:endParaRPr lang="sv-SE"/>
          </a:p>
        </p:txBody>
      </p:sp>
    </p:spTree>
    <p:extLst>
      <p:ext uri="{BB962C8B-B14F-4D97-AF65-F5344CB8AC3E}">
        <p14:creationId xmlns:p14="http://schemas.microsoft.com/office/powerpoint/2010/main" val="464201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Vi har gett oss ut på en resa som</a:t>
            </a:r>
            <a:r>
              <a:rPr lang="sv-SE" baseline="0" dirty="0" smtClean="0"/>
              <a:t> ska leda oss alla till målet </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3</a:t>
            </a:fld>
            <a:endParaRPr lang="sv-SE" dirty="0"/>
          </a:p>
        </p:txBody>
      </p:sp>
    </p:spTree>
    <p:extLst>
      <p:ext uri="{BB962C8B-B14F-4D97-AF65-F5344CB8AC3E}">
        <p14:creationId xmlns:p14="http://schemas.microsoft.com/office/powerpoint/2010/main" val="3122921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Vi har valt att kalla detta för vår färdplan – och den första delen av planen har ni fått som en Delrapport</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4</a:t>
            </a:fld>
            <a:endParaRPr lang="sv-SE" dirty="0"/>
          </a:p>
        </p:txBody>
      </p:sp>
    </p:spTree>
    <p:extLst>
      <p:ext uri="{BB962C8B-B14F-4D97-AF65-F5344CB8AC3E}">
        <p14:creationId xmlns:p14="http://schemas.microsoft.com/office/powerpoint/2010/main" val="906893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dirty="0" smtClean="0"/>
              <a:t>Primärvård innefattar all första linjens vård vilket bland annat innebär kommunal vård som enbart bedriver primärvård, olika mottagningar på och utanför sjukhuset och såklart vårdcentralerna.</a:t>
            </a:r>
            <a:endParaRPr lang="sv-SE" i="0" dirty="0" smtClean="0"/>
          </a:p>
          <a:p>
            <a:endParaRPr lang="sv-SE" i="1"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5</a:t>
            </a:fld>
            <a:endParaRPr lang="sv-SE" dirty="0"/>
          </a:p>
        </p:txBody>
      </p:sp>
    </p:spTree>
    <p:extLst>
      <p:ext uri="{BB962C8B-B14F-4D97-AF65-F5344CB8AC3E}">
        <p14:creationId xmlns:p14="http://schemas.microsoft.com/office/powerpoint/2010/main" val="3548664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smtClean="0"/>
              <a:t>SKR</a:t>
            </a:r>
            <a:r>
              <a:rPr lang="sv-SE" i="0" baseline="0" dirty="0" smtClean="0"/>
              <a:t> framhåller fyra fokusförflyttningar som särskilt viktiga.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dirty="0" smtClean="0"/>
              <a:t>Organisation		Person, relation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dirty="0" smtClean="0"/>
              <a:t>Isolerade insatser	Samordning utifrån personens fokus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dirty="0" smtClean="0"/>
              <a:t>Reaktiv		Proaktiv och hälsofrämjande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baseline="0" dirty="0" smtClean="0"/>
              <a:t>Passiv mottagare	Aktiv medskapare</a:t>
            </a:r>
          </a:p>
          <a:p>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6</a:t>
            </a:fld>
            <a:endParaRPr lang="sv-SE" dirty="0"/>
          </a:p>
        </p:txBody>
      </p:sp>
    </p:spTree>
    <p:extLst>
      <p:ext uri="{BB962C8B-B14F-4D97-AF65-F5344CB8AC3E}">
        <p14:creationId xmlns:p14="http://schemas.microsoft.com/office/powerpoint/2010/main" val="194933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Så här visualiserar SKR Nära vård:</a:t>
            </a:r>
          </a:p>
          <a:p>
            <a:endParaRPr lang="sv-SE" sz="1200" kern="1200" dirty="0">
              <a:solidFill>
                <a:schemeClr val="tx1"/>
              </a:solidFill>
              <a:effectLst/>
              <a:latin typeface="+mn-lt"/>
              <a:ea typeface="+mn-ea"/>
              <a:cs typeface="+mn-cs"/>
            </a:endParaRPr>
          </a:p>
          <a:p>
            <a:pPr marL="171450" indent="-171450">
              <a:lnSpc>
                <a:spcPct val="100000"/>
              </a:lnSpc>
              <a:buFont typeface="Arial" panose="020B0604020202020204" pitchFamily="34" charset="0"/>
              <a:buChar char="•"/>
            </a:pPr>
            <a:r>
              <a:rPr lang="sv-SE" sz="1200" kern="1200" dirty="0">
                <a:solidFill>
                  <a:schemeClr val="tx1"/>
                </a:solidFill>
                <a:effectLst/>
                <a:latin typeface="+mn-lt"/>
                <a:ea typeface="+mn-ea"/>
                <a:cs typeface="+mn-cs"/>
              </a:rPr>
              <a:t>I den nära vården är primärvården, som utförs av både kommuner som regioner, basen och har ett viktigt uppdrag att </a:t>
            </a:r>
            <a:r>
              <a:rPr lang="sv-SE" sz="1200" b="1" kern="1200" dirty="0">
                <a:solidFill>
                  <a:schemeClr val="tx1"/>
                </a:solidFill>
                <a:effectLst/>
                <a:latin typeface="+mn-lt"/>
                <a:ea typeface="+mn-ea"/>
                <a:cs typeface="+mn-cs"/>
              </a:rPr>
              <a:t>samverka </a:t>
            </a:r>
            <a:r>
              <a:rPr lang="sv-SE" sz="1200" kern="1200" dirty="0">
                <a:solidFill>
                  <a:schemeClr val="tx1"/>
                </a:solidFill>
                <a:effectLst/>
                <a:latin typeface="+mn-lt"/>
                <a:ea typeface="+mn-ea"/>
                <a:cs typeface="+mn-cs"/>
              </a:rPr>
              <a:t>med andra delar av hälso- och sjukvården. Den ska också samverka med till exempel socialtjänst och civilsamhället. </a:t>
            </a:r>
          </a:p>
          <a:p>
            <a:pPr marL="171450" indent="-171450">
              <a:lnSpc>
                <a:spcPct val="100000"/>
              </a:lnSpc>
              <a:buFont typeface="Arial" panose="020B0604020202020204" pitchFamily="34" charset="0"/>
              <a:buChar char="•"/>
            </a:pPr>
            <a:r>
              <a:rPr lang="sv-SE" sz="1200" kern="1200" dirty="0" smtClean="0">
                <a:solidFill>
                  <a:schemeClr val="tx1"/>
                </a:solidFill>
                <a:effectLst/>
                <a:latin typeface="+mn-lt"/>
                <a:ea typeface="+mn-ea"/>
                <a:cs typeface="+mn-cs"/>
              </a:rPr>
              <a:t>Det </a:t>
            </a:r>
            <a:r>
              <a:rPr lang="sv-SE" sz="1200" b="1" kern="1200" dirty="0">
                <a:solidFill>
                  <a:schemeClr val="tx1"/>
                </a:solidFill>
                <a:effectLst/>
                <a:latin typeface="+mn-lt"/>
                <a:ea typeface="+mn-ea"/>
                <a:cs typeface="+mn-cs"/>
              </a:rPr>
              <a:t>rosa</a:t>
            </a:r>
            <a:r>
              <a:rPr lang="sv-SE" sz="1200" b="1" kern="1200" baseline="0" dirty="0">
                <a:solidFill>
                  <a:schemeClr val="tx1"/>
                </a:solidFill>
                <a:effectLst/>
                <a:latin typeface="+mn-lt"/>
                <a:ea typeface="+mn-ea"/>
                <a:cs typeface="+mn-cs"/>
              </a:rPr>
              <a:t> mellanrummet</a:t>
            </a:r>
            <a:r>
              <a:rPr lang="sv-SE" sz="1200" b="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i bilden beskriver den nära vården, en form av </a:t>
            </a:r>
            <a:r>
              <a:rPr lang="sv-SE" sz="1200" b="1" kern="1200" dirty="0">
                <a:solidFill>
                  <a:schemeClr val="tx1"/>
                </a:solidFill>
                <a:effectLst/>
                <a:latin typeface="+mn-lt"/>
                <a:ea typeface="+mn-ea"/>
                <a:cs typeface="+mn-cs"/>
              </a:rPr>
              <a:t>samverkanssystem som bildar ett kitt mellan olika verksamheter</a:t>
            </a:r>
            <a:r>
              <a:rPr lang="sv-SE" sz="1200" kern="1200" dirty="0">
                <a:solidFill>
                  <a:schemeClr val="tx1"/>
                </a:solidFill>
                <a:effectLst/>
                <a:latin typeface="+mn-lt"/>
                <a:ea typeface="+mn-ea"/>
                <a:cs typeface="+mn-cs"/>
              </a:rPr>
              <a:t>.  </a:t>
            </a:r>
          </a:p>
          <a:p>
            <a:pPr marL="171450" indent="-171450">
              <a:lnSpc>
                <a:spcPct val="100000"/>
              </a:lnSpc>
              <a:buFont typeface="Arial" panose="020B0604020202020204" pitchFamily="34" charset="0"/>
              <a:buChar char="•"/>
            </a:pPr>
            <a:r>
              <a:rPr lang="sv-SE" sz="1200" kern="1200" dirty="0" smtClean="0">
                <a:solidFill>
                  <a:schemeClr val="tx1"/>
                </a:solidFill>
                <a:effectLst/>
                <a:latin typeface="+mn-lt"/>
                <a:ea typeface="+mn-ea"/>
                <a:cs typeface="+mn-cs"/>
              </a:rPr>
              <a:t>En </a:t>
            </a:r>
            <a:r>
              <a:rPr lang="sv-SE" sz="1200" kern="1200" dirty="0">
                <a:solidFill>
                  <a:schemeClr val="tx1"/>
                </a:solidFill>
                <a:effectLst/>
                <a:latin typeface="+mn-lt"/>
                <a:ea typeface="+mn-ea"/>
                <a:cs typeface="+mn-cs"/>
              </a:rPr>
              <a:t>viktig drivkraft när vi utvecklar nära vård är att </a:t>
            </a:r>
            <a:r>
              <a:rPr lang="sv-SE" sz="1200" b="1" kern="1200" dirty="0">
                <a:solidFill>
                  <a:schemeClr val="tx1"/>
                </a:solidFill>
                <a:effectLst/>
                <a:latin typeface="+mn-lt"/>
                <a:ea typeface="+mn-ea"/>
                <a:cs typeface="+mn-cs"/>
              </a:rPr>
              <a:t>fördjupa kunskapen om helheten </a:t>
            </a:r>
            <a:r>
              <a:rPr lang="sv-SE" sz="1200" kern="1200" dirty="0">
                <a:solidFill>
                  <a:schemeClr val="tx1"/>
                </a:solidFill>
                <a:effectLst/>
                <a:latin typeface="+mn-lt"/>
                <a:ea typeface="+mn-ea"/>
                <a:cs typeface="+mn-cs"/>
              </a:rPr>
              <a:t>och om vilka värden som skapas.  </a:t>
            </a:r>
          </a:p>
          <a:p>
            <a:pPr marL="171450" indent="-171450">
              <a:lnSpc>
                <a:spcPct val="100000"/>
              </a:lnSpc>
              <a:buFont typeface="Arial" panose="020B0604020202020204" pitchFamily="34" charset="0"/>
              <a:buChar char="•"/>
            </a:pPr>
            <a:r>
              <a:rPr lang="sv-SE" sz="1200" kern="1200" dirty="0" smtClean="0">
                <a:solidFill>
                  <a:schemeClr val="tx1"/>
                </a:solidFill>
                <a:effectLst/>
                <a:latin typeface="+mn-lt"/>
                <a:ea typeface="+mn-ea"/>
                <a:cs typeface="+mn-cs"/>
              </a:rPr>
              <a:t>Man </a:t>
            </a:r>
            <a:r>
              <a:rPr lang="sv-SE" sz="1200" kern="1200" dirty="0">
                <a:solidFill>
                  <a:schemeClr val="tx1"/>
                </a:solidFill>
                <a:effectLst/>
                <a:latin typeface="+mn-lt"/>
                <a:ea typeface="+mn-ea"/>
                <a:cs typeface="+mn-cs"/>
              </a:rPr>
              <a:t>skulle kunna tala om ett skifte från en produktionslogik till en tjänstelogik, där vi fokuserar på det värde patienten får ut av tjänsten som helhet. </a:t>
            </a:r>
          </a:p>
          <a:p>
            <a:pPr marL="171450" indent="-171450">
              <a:lnSpc>
                <a:spcPct val="100000"/>
              </a:lnSpc>
              <a:buFont typeface="Arial" panose="020B0604020202020204" pitchFamily="34" charset="0"/>
              <a:buChar char="•"/>
            </a:pPr>
            <a:r>
              <a:rPr lang="sv-SE" sz="1200" kern="1200" dirty="0" smtClean="0">
                <a:solidFill>
                  <a:schemeClr val="tx1"/>
                </a:solidFill>
                <a:effectLst/>
                <a:latin typeface="+mn-lt"/>
                <a:ea typeface="+mn-ea"/>
                <a:cs typeface="+mn-cs"/>
              </a:rPr>
              <a:t>Med </a:t>
            </a:r>
            <a:r>
              <a:rPr lang="sv-SE" sz="1200" kern="1200" dirty="0">
                <a:solidFill>
                  <a:schemeClr val="tx1"/>
                </a:solidFill>
                <a:effectLst/>
                <a:latin typeface="+mn-lt"/>
                <a:ea typeface="+mn-ea"/>
                <a:cs typeface="+mn-cs"/>
              </a:rPr>
              <a:t>ett sådant synsätt blir det viktigt att </a:t>
            </a:r>
            <a:r>
              <a:rPr lang="sv-SE" sz="1200" b="1" kern="1200" dirty="0">
                <a:solidFill>
                  <a:schemeClr val="tx1"/>
                </a:solidFill>
                <a:effectLst/>
                <a:latin typeface="+mn-lt"/>
                <a:ea typeface="+mn-ea"/>
                <a:cs typeface="+mn-cs"/>
              </a:rPr>
              <a:t>se till patientens hela hälso- och vårdprocess</a:t>
            </a:r>
            <a:r>
              <a:rPr lang="sv-SE" sz="1200" kern="1200" dirty="0">
                <a:solidFill>
                  <a:schemeClr val="tx1"/>
                </a:solidFill>
                <a:effectLst/>
                <a:latin typeface="+mn-lt"/>
                <a:ea typeface="+mn-ea"/>
                <a:cs typeface="+mn-cs"/>
              </a:rPr>
              <a:t>, oavsett i vilken del av kedjan man själv är verksam. </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a:lnSpc>
                <a:spcPct val="100000"/>
              </a:lnSpc>
            </a:pPr>
            <a:endParaRPr lang="sv-SE" dirty="0"/>
          </a:p>
        </p:txBody>
      </p:sp>
      <p:sp>
        <p:nvSpPr>
          <p:cNvPr id="4" name="Platshållare för bildnummer 3"/>
          <p:cNvSpPr>
            <a:spLocks noGrp="1"/>
          </p:cNvSpPr>
          <p:nvPr>
            <p:ph type="sldNum" sz="quarter" idx="10"/>
          </p:nvPr>
        </p:nvSpPr>
        <p:spPr/>
        <p:txBody>
          <a:bodyPr/>
          <a:lstStyle/>
          <a:p>
            <a:fld id="{A8FEEE50-C068-4CFE-88D2-7E8E5C4564BC}" type="slidenum">
              <a:rPr lang="sv-SE" smtClean="0"/>
              <a:t>7</a:t>
            </a:fld>
            <a:endParaRPr lang="sv-SE"/>
          </a:p>
        </p:txBody>
      </p:sp>
    </p:spTree>
    <p:extLst>
      <p:ext uri="{BB962C8B-B14F-4D97-AF65-F5344CB8AC3E}">
        <p14:creationId xmlns:p14="http://schemas.microsoft.com/office/powerpoint/2010/main" val="1907321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Arial" panose="020B0604020202020204" pitchFamily="34" charset="0"/>
                <a:ea typeface="+mn-ea"/>
                <a:cs typeface="Arial" panose="020B0604020202020204" pitchFamily="34" charset="0"/>
              </a:rPr>
              <a:t>Sammanställningen och resultaten från allt ovanbeskrivna lades till kunskap om relevant forskning som sen utgjorde grunden för att arbeta fram strategin. Styrgruppen formulerade nedanstående schematiska modell att arbeta efter.</a:t>
            </a:r>
          </a:p>
          <a:p>
            <a:r>
              <a:rPr lang="sv-SE" dirty="0" smtClean="0"/>
              <a:t>Den färgade ringen har vi inte berört än i delrapporten.</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8</a:t>
            </a:fld>
            <a:endParaRPr lang="sv-SE" dirty="0"/>
          </a:p>
        </p:txBody>
      </p:sp>
    </p:spTree>
    <p:extLst>
      <p:ext uri="{BB962C8B-B14F-4D97-AF65-F5344CB8AC3E}">
        <p14:creationId xmlns:p14="http://schemas.microsoft.com/office/powerpoint/2010/main" val="1212197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Arial" panose="020B0604020202020204" pitchFamily="34" charset="0"/>
                <a:ea typeface="+mn-ea"/>
                <a:cs typeface="Arial" panose="020B0604020202020204" pitchFamily="34" charset="0"/>
              </a:rPr>
              <a:t>Här använder vi oss av ord som vi tror kan skapa mervärde för våra medborgare och som har använts av både förvaltningschefer och förtroendevalda politiker under våra inspirationsdagar.</a:t>
            </a:r>
            <a:endParaRPr lang="sv-SE" dirty="0"/>
          </a:p>
        </p:txBody>
      </p:sp>
      <p:sp>
        <p:nvSpPr>
          <p:cNvPr id="4" name="Platshållare för bildnummer 3"/>
          <p:cNvSpPr>
            <a:spLocks noGrp="1"/>
          </p:cNvSpPr>
          <p:nvPr>
            <p:ph type="sldNum" sz="quarter" idx="10"/>
          </p:nvPr>
        </p:nvSpPr>
        <p:spPr/>
        <p:txBody>
          <a:bodyPr/>
          <a:lstStyle/>
          <a:p>
            <a:fld id="{0F33D500-1297-4EDE-B9F8-A261B42E5E11}" type="slidenum">
              <a:rPr lang="sv-SE" smtClean="0"/>
              <a:pPr/>
              <a:t>9</a:t>
            </a:fld>
            <a:endParaRPr lang="sv-SE" dirty="0"/>
          </a:p>
        </p:txBody>
      </p:sp>
    </p:spTree>
    <p:extLst>
      <p:ext uri="{BB962C8B-B14F-4D97-AF65-F5344CB8AC3E}">
        <p14:creationId xmlns:p14="http://schemas.microsoft.com/office/powerpoint/2010/main" val="1952128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410701"/>
            <a:ext cx="9144000" cy="3241878"/>
          </a:xfrm>
        </p:spPr>
        <p:txBody>
          <a:bodyPr anchor="b"/>
          <a:lstStyle>
            <a:lvl1pPr algn="ctr">
              <a:defRPr sz="6000" b="1"/>
            </a:lvl1pPr>
          </a:lstStyle>
          <a:p>
            <a:r>
              <a:rPr lang="sv-SE" smtClean="0"/>
              <a:t>Klicka här för att ändra format</a:t>
            </a:r>
            <a:endParaRPr lang="sv-SE" dirty="0"/>
          </a:p>
        </p:txBody>
      </p:sp>
      <p:sp>
        <p:nvSpPr>
          <p:cNvPr id="3" name="Underrubrik 2"/>
          <p:cNvSpPr>
            <a:spLocks noGrp="1"/>
          </p:cNvSpPr>
          <p:nvPr>
            <p:ph type="subTitle" idx="1"/>
          </p:nvPr>
        </p:nvSpPr>
        <p:spPr>
          <a:xfrm>
            <a:off x="1524000" y="3838575"/>
            <a:ext cx="9144000" cy="17906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smtClean="0"/>
          </a:p>
        </p:txBody>
      </p:sp>
      <p:cxnSp>
        <p:nvCxnSpPr>
          <p:cNvPr id="13" name="Rak 12"/>
          <p:cNvCxnSpPr/>
          <p:nvPr userDrawn="1"/>
        </p:nvCxnSpPr>
        <p:spPr>
          <a:xfrm>
            <a:off x="1524000" y="3710861"/>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Bildobjekt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5307" y="390071"/>
            <a:ext cx="1016146" cy="969723"/>
          </a:xfrm>
          <a:prstGeom prst="rect">
            <a:avLst/>
          </a:prstGeom>
        </p:spPr>
      </p:pic>
      <p:sp>
        <p:nvSpPr>
          <p:cNvPr id="11" name="Platshållare för datum 3"/>
          <p:cNvSpPr>
            <a:spLocks noGrp="1"/>
          </p:cNvSpPr>
          <p:nvPr>
            <p:ph type="dt" sz="half" idx="10"/>
          </p:nvPr>
        </p:nvSpPr>
        <p:spPr>
          <a:xfrm>
            <a:off x="410547" y="6356350"/>
            <a:ext cx="2743200" cy="492876"/>
          </a:xfrm>
        </p:spPr>
        <p:txBody>
          <a:bodyPr/>
          <a:lstStyle>
            <a:lvl1pPr>
              <a:defRPr sz="1050">
                <a:solidFill>
                  <a:schemeClr val="tx1"/>
                </a:solidFill>
              </a:defRPr>
            </a:lvl1pPr>
          </a:lstStyle>
          <a:p>
            <a:fld id="{D36A76A3-C3EF-4A55-A631-6B933C454800}" type="datetime1">
              <a:rPr lang="sv-SE" smtClean="0"/>
              <a:t>2021-08-11</a:t>
            </a:fld>
            <a:endParaRPr lang="sv-SE" dirty="0"/>
          </a:p>
        </p:txBody>
      </p:sp>
      <p:sp>
        <p:nvSpPr>
          <p:cNvPr id="12" name="Platshållare för sidfot 4"/>
          <p:cNvSpPr>
            <a:spLocks noGrp="1"/>
          </p:cNvSpPr>
          <p:nvPr>
            <p:ph type="ftr" sz="quarter" idx="11"/>
          </p:nvPr>
        </p:nvSpPr>
        <p:spPr>
          <a:xfrm>
            <a:off x="3579845" y="6356350"/>
            <a:ext cx="5032310" cy="492876"/>
          </a:xfrm>
        </p:spPr>
        <p:txBody>
          <a:bodyPr/>
          <a:lstStyle>
            <a:lvl1pPr>
              <a:defRPr sz="1050">
                <a:solidFill>
                  <a:schemeClr val="tx1"/>
                </a:solidFill>
              </a:defRPr>
            </a:lvl1pPr>
          </a:lstStyle>
          <a:p>
            <a:r>
              <a:rPr lang="sv-SE" smtClean="0"/>
              <a:t>Styrgrupp GNV</a:t>
            </a:r>
            <a:endParaRPr lang="sv-SE" dirty="0"/>
          </a:p>
        </p:txBody>
      </p:sp>
      <p:sp>
        <p:nvSpPr>
          <p:cNvPr id="14" name="Platshållare för bildnummer 5"/>
          <p:cNvSpPr>
            <a:spLocks noGrp="1"/>
          </p:cNvSpPr>
          <p:nvPr>
            <p:ph type="sldNum" sz="quarter" idx="12"/>
          </p:nvPr>
        </p:nvSpPr>
        <p:spPr>
          <a:xfrm>
            <a:off x="9038253" y="6356350"/>
            <a:ext cx="2743200" cy="492876"/>
          </a:xfrm>
        </p:spPr>
        <p:txBody>
          <a:bodyPr/>
          <a:lstStyle>
            <a:lvl1pPr>
              <a:defRPr sz="1050">
                <a:solidFill>
                  <a:schemeClr val="tx1"/>
                </a:solidFill>
              </a:defRPr>
            </a:lvl1pPr>
          </a:lstStyle>
          <a:p>
            <a:fld id="{130DDE8C-17E0-4539-9C15-C1E9D231907F}" type="slidenum">
              <a:rPr lang="sv-SE" smtClean="0"/>
              <a:pPr/>
              <a:t>‹#›</a:t>
            </a:fld>
            <a:endParaRPr lang="sv-SE" dirty="0">
              <a:solidFill>
                <a:schemeClr val="bg2">
                  <a:lumMod val="40000"/>
                  <a:lumOff val="60000"/>
                </a:schemeClr>
              </a:solidFill>
            </a:endParaRPr>
          </a:p>
        </p:txBody>
      </p:sp>
    </p:spTree>
    <p:extLst>
      <p:ext uri="{BB962C8B-B14F-4D97-AF65-F5344CB8AC3E}">
        <p14:creationId xmlns:p14="http://schemas.microsoft.com/office/powerpoint/2010/main" val="10301785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smtClean="0"/>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2021-08-11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61391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2021-08-11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40229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2021-08-11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97964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2021-08-11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5975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2021-08-11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90568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smtClean="0"/>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2021-08-11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Platshållare för sidfo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Platshållare för bildnumm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38487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2021-08-11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69100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2021-08-11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228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2021-08-11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5429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smtClean="0"/>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2021-08-11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138452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8" name="Rektangel 7"/>
          <p:cNvSpPr/>
          <p:nvPr userDrawn="1"/>
        </p:nvSpPr>
        <p:spPr>
          <a:xfrm>
            <a:off x="1" y="6356351"/>
            <a:ext cx="12192000" cy="5016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10548" y="365126"/>
            <a:ext cx="10619402" cy="1210581"/>
          </a:xfrm>
        </p:spPr>
        <p:txBody>
          <a:bodyPr/>
          <a:lstStyle>
            <a:lvl1pPr>
              <a:defRPr b="1">
                <a:solidFill>
                  <a:schemeClr val="tx2"/>
                </a:solidFill>
              </a:defRPr>
            </a:lvl1pPr>
          </a:lstStyle>
          <a:p>
            <a:r>
              <a:rPr lang="sv-SE" smtClean="0"/>
              <a:t>Klicka här för att ändra format</a:t>
            </a:r>
            <a:endParaRPr lang="sv-SE" dirty="0"/>
          </a:p>
        </p:txBody>
      </p:sp>
      <p:sp>
        <p:nvSpPr>
          <p:cNvPr id="3" name="Platshållare för innehåll 2"/>
          <p:cNvSpPr>
            <a:spLocks noGrp="1"/>
          </p:cNvSpPr>
          <p:nvPr>
            <p:ph idx="1"/>
          </p:nvPr>
        </p:nvSpPr>
        <p:spPr>
          <a:xfrm>
            <a:off x="410547" y="1825625"/>
            <a:ext cx="11370906" cy="4351337"/>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A4DCFA1F-633C-4493-8926-78A302EC87B3}" type="datetime1">
              <a:rPr lang="sv-SE" smtClean="0"/>
              <a:t>2021-08-11</a:t>
            </a:fld>
            <a:endParaRPr lang="sv-SE" dirty="0"/>
          </a:p>
        </p:txBody>
      </p:sp>
      <p:sp>
        <p:nvSpPr>
          <p:cNvPr id="5"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smtClean="0"/>
              <a:t>Styrgrupp GNV</a:t>
            </a:r>
            <a:endParaRPr lang="sv-SE" dirty="0"/>
          </a:p>
        </p:txBody>
      </p:sp>
      <p:sp>
        <p:nvSpPr>
          <p:cNvPr id="6"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4" name="Rektangel 13"/>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5" name="Bildobjekt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270823791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65C18DA-410A-4124-BB0F-DE8CA676B1E5}" type="datetimeFigureOut">
              <a:rPr lang="sv-SE" smtClean="0"/>
              <a:t>2021-08-11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693444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2021-08-11</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3834911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2021-08-11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09154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2021-08-11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724764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smtClean="0"/>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2021-08-11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272098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2021-08-11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294965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2021-08-11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957562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2021-08-11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50568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410547" y="1709738"/>
            <a:ext cx="11358206" cy="2852737"/>
          </a:xfrm>
        </p:spPr>
        <p:txBody>
          <a:bodyPr anchor="b"/>
          <a:lstStyle>
            <a:lvl1pPr>
              <a:defRPr sz="6000" b="1">
                <a:solidFill>
                  <a:schemeClr val="tx2"/>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410547" y="4589463"/>
            <a:ext cx="1135820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11" name="Rektangel 10"/>
          <p:cNvSpPr/>
          <p:nvPr userDrawn="1"/>
        </p:nvSpPr>
        <p:spPr>
          <a:xfrm>
            <a:off x="1" y="6356350"/>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E2535A9E-D017-4372-B3BF-D9AF30AA73A6}" type="datetime1">
              <a:rPr lang="sv-SE" smtClean="0"/>
              <a:t>2021-08-11</a:t>
            </a:fld>
            <a:endParaRPr lang="sv-SE" dirty="0"/>
          </a:p>
        </p:txBody>
      </p:sp>
      <p:sp>
        <p:nvSpPr>
          <p:cNvPr id="13"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smtClean="0"/>
              <a:t>Styrgrupp GNV</a:t>
            </a:r>
            <a:endParaRPr lang="sv-SE" dirty="0"/>
          </a:p>
        </p:txBody>
      </p:sp>
      <p:sp>
        <p:nvSpPr>
          <p:cNvPr id="14"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0" name="Rektangel 9"/>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7" name="Bildobjekt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21180515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10548" y="365125"/>
            <a:ext cx="10603074" cy="1206500"/>
          </a:xfrm>
        </p:spPr>
        <p:txBody>
          <a:bodyPr/>
          <a:lstStyle>
            <a:lvl1pPr>
              <a:defRPr b="1">
                <a:solidFill>
                  <a:schemeClr val="tx2"/>
                </a:solidFill>
              </a:defRPr>
            </a:lvl1pPr>
          </a:lstStyle>
          <a:p>
            <a:r>
              <a:rPr lang="sv-SE" smtClean="0"/>
              <a:t>Klicka här för att ändra format</a:t>
            </a:r>
            <a:endParaRPr lang="sv-SE" dirty="0"/>
          </a:p>
        </p:txBody>
      </p:sp>
      <p:sp>
        <p:nvSpPr>
          <p:cNvPr id="3" name="Platshållare för innehåll 2"/>
          <p:cNvSpPr>
            <a:spLocks noGrp="1"/>
          </p:cNvSpPr>
          <p:nvPr>
            <p:ph sz="half" idx="1"/>
          </p:nvPr>
        </p:nvSpPr>
        <p:spPr>
          <a:xfrm>
            <a:off x="410547" y="1825625"/>
            <a:ext cx="5609253"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199" y="1825625"/>
            <a:ext cx="5609253"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2" name="Rektangel 11"/>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A054E21B-0903-4302-97C3-7D992D4F1AE9}" type="datetime1">
              <a:rPr lang="sv-SE" smtClean="0"/>
              <a:t>2021-08-11</a:t>
            </a:fld>
            <a:endParaRPr lang="sv-SE" dirty="0"/>
          </a:p>
        </p:txBody>
      </p:sp>
      <p:sp>
        <p:nvSpPr>
          <p:cNvPr id="14"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smtClean="0"/>
              <a:t>Styrgrupp GNV</a:t>
            </a:r>
            <a:endParaRPr lang="sv-SE" dirty="0"/>
          </a:p>
        </p:txBody>
      </p:sp>
      <p:sp>
        <p:nvSpPr>
          <p:cNvPr id="15"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1" name="Rektangel 10"/>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36227717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10548" y="365125"/>
            <a:ext cx="10619402" cy="1235075"/>
          </a:xfrm>
        </p:spPr>
        <p:txBody>
          <a:bodyPr/>
          <a:lstStyle>
            <a:lvl1pPr>
              <a:defRPr b="1">
                <a:solidFill>
                  <a:schemeClr val="tx2"/>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410548" y="1690687"/>
            <a:ext cx="5587028"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410548" y="2505075"/>
            <a:ext cx="5587028"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90687"/>
            <a:ext cx="5609252" cy="8143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6172199" y="2505075"/>
            <a:ext cx="5609253"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4" name="Rektangel 13"/>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22193DA0-5E3E-4EC1-B828-1A0349B1BC1E}" type="datetime1">
              <a:rPr lang="sv-SE" smtClean="0"/>
              <a:t>2021-08-11</a:t>
            </a:fld>
            <a:endParaRPr lang="sv-SE" dirty="0"/>
          </a:p>
        </p:txBody>
      </p:sp>
      <p:sp>
        <p:nvSpPr>
          <p:cNvPr id="16"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smtClean="0"/>
              <a:t>Styrgrupp GNV</a:t>
            </a:r>
            <a:endParaRPr lang="sv-SE" dirty="0"/>
          </a:p>
        </p:txBody>
      </p:sp>
      <p:sp>
        <p:nvSpPr>
          <p:cNvPr id="17"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3" name="Rektangel 12"/>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20" name="Bildobjekt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1190497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10547" y="365126"/>
            <a:ext cx="10611239" cy="1216024"/>
          </a:xfrm>
        </p:spPr>
        <p:txBody>
          <a:bodyPr/>
          <a:lstStyle>
            <a:lvl1pPr>
              <a:defRPr b="1">
                <a:solidFill>
                  <a:schemeClr val="tx2"/>
                </a:solidFill>
              </a:defRPr>
            </a:lvl1pPr>
          </a:lstStyle>
          <a:p>
            <a:r>
              <a:rPr lang="sv-SE" smtClean="0"/>
              <a:t>Klicka här för att ändra format</a:t>
            </a:r>
            <a:endParaRPr lang="sv-SE" dirty="0"/>
          </a:p>
        </p:txBody>
      </p:sp>
      <p:sp>
        <p:nvSpPr>
          <p:cNvPr id="10" name="Rektangel 9"/>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123C5FB3-7691-4BED-B124-9635009E3C17}" type="datetime1">
              <a:rPr lang="sv-SE" smtClean="0"/>
              <a:t>2021-08-11</a:t>
            </a:fld>
            <a:endParaRPr lang="sv-SE" dirty="0"/>
          </a:p>
        </p:txBody>
      </p:sp>
      <p:sp>
        <p:nvSpPr>
          <p:cNvPr id="12"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smtClean="0"/>
              <a:t>Styrgrupp GNV</a:t>
            </a:r>
            <a:endParaRPr lang="sv-SE" dirty="0"/>
          </a:p>
        </p:txBody>
      </p:sp>
      <p:sp>
        <p:nvSpPr>
          <p:cNvPr id="13"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9" name="Rektangel 8"/>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6" name="Bildobjekt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424839982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9" name="Rektangel 8"/>
          <p:cNvSpPr/>
          <p:nvPr userDrawn="1"/>
        </p:nvSpPr>
        <p:spPr>
          <a:xfrm>
            <a:off x="1" y="6356350"/>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029653CD-F2EB-4353-8F71-15518DD71FAD}" type="datetime1">
              <a:rPr lang="sv-SE" smtClean="0"/>
              <a:t>2021-08-11</a:t>
            </a:fld>
            <a:endParaRPr lang="sv-SE" dirty="0"/>
          </a:p>
        </p:txBody>
      </p:sp>
      <p:sp>
        <p:nvSpPr>
          <p:cNvPr id="11"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smtClean="0"/>
              <a:t>Styrgrupp GNV</a:t>
            </a:r>
            <a:endParaRPr lang="sv-SE" dirty="0"/>
          </a:p>
        </p:txBody>
      </p:sp>
      <p:sp>
        <p:nvSpPr>
          <p:cNvPr id="12"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8" name="Rektangel 7"/>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5" name="Bildobjekt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392506200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10548" y="457200"/>
            <a:ext cx="4361478" cy="1600200"/>
          </a:xfrm>
        </p:spPr>
        <p:txBody>
          <a:bodyPr anchor="b"/>
          <a:lstStyle>
            <a:lvl1pPr>
              <a:defRPr sz="3200" b="1">
                <a:solidFill>
                  <a:schemeClr val="tx2"/>
                </a:solidFill>
              </a:defRPr>
            </a:lvl1pPr>
          </a:lstStyle>
          <a:p>
            <a:r>
              <a:rPr lang="sv-SE" smtClean="0"/>
              <a:t>Klicka här för att ändra format</a:t>
            </a:r>
            <a:endParaRPr lang="sv-SE" dirty="0"/>
          </a:p>
        </p:txBody>
      </p:sp>
      <p:sp>
        <p:nvSpPr>
          <p:cNvPr id="3" name="Platshållare för innehåll 2"/>
          <p:cNvSpPr>
            <a:spLocks noGrp="1"/>
          </p:cNvSpPr>
          <p:nvPr>
            <p:ph idx="1"/>
          </p:nvPr>
        </p:nvSpPr>
        <p:spPr>
          <a:xfrm>
            <a:off x="5183188" y="1085851"/>
            <a:ext cx="5675312" cy="5019674"/>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text 3"/>
          <p:cNvSpPr>
            <a:spLocks noGrp="1"/>
          </p:cNvSpPr>
          <p:nvPr>
            <p:ph type="body" sz="half" idx="2"/>
          </p:nvPr>
        </p:nvSpPr>
        <p:spPr>
          <a:xfrm>
            <a:off x="410548" y="2057401"/>
            <a:ext cx="4361478" cy="404812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12" name="Rektangel 11"/>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1612EFF7-FDDB-4C06-B19B-E3BEB0E102F9}" type="datetime1">
              <a:rPr lang="sv-SE" smtClean="0"/>
              <a:t>2021-08-11</a:t>
            </a:fld>
            <a:endParaRPr lang="sv-SE" dirty="0"/>
          </a:p>
        </p:txBody>
      </p:sp>
      <p:sp>
        <p:nvSpPr>
          <p:cNvPr id="14"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smtClean="0"/>
              <a:t>Styrgrupp GNV</a:t>
            </a:r>
            <a:endParaRPr lang="sv-SE" dirty="0"/>
          </a:p>
        </p:txBody>
      </p:sp>
      <p:sp>
        <p:nvSpPr>
          <p:cNvPr id="15"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1" name="Rektangel 10"/>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62835475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10548" y="457200"/>
            <a:ext cx="4361478" cy="1600200"/>
          </a:xfrm>
        </p:spPr>
        <p:txBody>
          <a:bodyPr anchor="b"/>
          <a:lstStyle>
            <a:lvl1pPr>
              <a:defRPr sz="3200" b="1">
                <a:solidFill>
                  <a:schemeClr val="tx2"/>
                </a:solidFill>
              </a:defRPr>
            </a:lvl1pPr>
          </a:lstStyle>
          <a:p>
            <a:r>
              <a:rPr lang="sv-SE" smtClean="0"/>
              <a:t>Klicka här för att ändra format</a:t>
            </a:r>
            <a:endParaRPr lang="sv-SE" dirty="0"/>
          </a:p>
        </p:txBody>
      </p:sp>
      <p:sp>
        <p:nvSpPr>
          <p:cNvPr id="3" name="Platshållare för bild 2"/>
          <p:cNvSpPr>
            <a:spLocks noGrp="1"/>
          </p:cNvSpPr>
          <p:nvPr>
            <p:ph type="pic" idx="1"/>
          </p:nvPr>
        </p:nvSpPr>
        <p:spPr>
          <a:xfrm>
            <a:off x="5183188" y="1085850"/>
            <a:ext cx="5658984" cy="50292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dirty="0"/>
          </a:p>
        </p:txBody>
      </p:sp>
      <p:sp>
        <p:nvSpPr>
          <p:cNvPr id="4" name="Platshållare för text 3"/>
          <p:cNvSpPr>
            <a:spLocks noGrp="1"/>
          </p:cNvSpPr>
          <p:nvPr>
            <p:ph type="body" sz="half" idx="2"/>
          </p:nvPr>
        </p:nvSpPr>
        <p:spPr>
          <a:xfrm>
            <a:off x="410548" y="2057400"/>
            <a:ext cx="4361478" cy="40502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12" name="Rektangel 11"/>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0DE789E1-8B47-40F4-BDB3-FF3D609DA28E}" type="datetime1">
              <a:rPr lang="sv-SE" smtClean="0"/>
              <a:t>2021-08-11</a:t>
            </a:fld>
            <a:endParaRPr lang="sv-SE" dirty="0"/>
          </a:p>
        </p:txBody>
      </p:sp>
      <p:sp>
        <p:nvSpPr>
          <p:cNvPr id="14"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smtClean="0"/>
              <a:t>Styrgrupp GNV</a:t>
            </a:r>
            <a:endParaRPr lang="sv-SE" dirty="0"/>
          </a:p>
        </p:txBody>
      </p:sp>
      <p:sp>
        <p:nvSpPr>
          <p:cNvPr id="15"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1" name="Rektangel 10"/>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13452073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2.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A245D-AB59-4BC6-B3C5-ED331BCFC99E}" type="datetime1">
              <a:rPr lang="sv-SE" smtClean="0"/>
              <a:t>2021-08-11</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smtClean="0"/>
              <a:t>Styrgrupp GNV</a:t>
            </a:r>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DDE8C-17E0-4539-9C15-C1E9D231907F}" type="slidenum">
              <a:rPr lang="sv-SE" smtClean="0"/>
              <a:t>‹#›</a:t>
            </a:fld>
            <a:endParaRPr lang="sv-SE"/>
          </a:p>
        </p:txBody>
      </p:sp>
    </p:spTree>
    <p:extLst>
      <p:ext uri="{BB962C8B-B14F-4D97-AF65-F5344CB8AC3E}">
        <p14:creationId xmlns:p14="http://schemas.microsoft.com/office/powerpoint/2010/main" val="20692006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2021-08-11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24741018"/>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2021-08-11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3004926808"/>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907472" y="392228"/>
            <a:ext cx="10377055" cy="3241878"/>
          </a:xfrm>
        </p:spPr>
        <p:txBody>
          <a:bodyPr>
            <a:normAutofit/>
          </a:bodyPr>
          <a:lstStyle/>
          <a:p>
            <a:r>
              <a:rPr lang="sv-SE" dirty="0"/>
              <a:t>Delrapport </a:t>
            </a:r>
            <a:r>
              <a:rPr lang="sv-SE" dirty="0" smtClean="0"/>
              <a:t>- 	 </a:t>
            </a:r>
            <a:br>
              <a:rPr lang="sv-SE" dirty="0" smtClean="0"/>
            </a:br>
            <a:r>
              <a:rPr lang="sv-SE" dirty="0" smtClean="0"/>
              <a:t>strategi </a:t>
            </a:r>
            <a:r>
              <a:rPr lang="sv-SE" dirty="0"/>
              <a:t>och målbild </a:t>
            </a:r>
          </a:p>
        </p:txBody>
      </p:sp>
      <p:sp>
        <p:nvSpPr>
          <p:cNvPr id="3" name="Underrubrik 2"/>
          <p:cNvSpPr>
            <a:spLocks noGrp="1"/>
          </p:cNvSpPr>
          <p:nvPr>
            <p:ph type="subTitle" idx="1"/>
          </p:nvPr>
        </p:nvSpPr>
        <p:spPr>
          <a:xfrm>
            <a:off x="1524000" y="4064924"/>
            <a:ext cx="9144000" cy="1564350"/>
          </a:xfrm>
        </p:spPr>
        <p:txBody>
          <a:bodyPr/>
          <a:lstStyle/>
          <a:p>
            <a:r>
              <a:rPr lang="sv-SE" b="1" dirty="0" smtClean="0"/>
              <a:t>God och Nära vård i Dalarna</a:t>
            </a:r>
          </a:p>
          <a:p>
            <a:r>
              <a:rPr lang="sv-SE" b="1" dirty="0" smtClean="0"/>
              <a:t>2021-06-11</a:t>
            </a:r>
            <a:endParaRPr lang="sv-SE" dirty="0" smtClean="0"/>
          </a:p>
        </p:txBody>
      </p:sp>
    </p:spTree>
    <p:extLst>
      <p:ext uri="{BB962C8B-B14F-4D97-AF65-F5344CB8AC3E}">
        <p14:creationId xmlns:p14="http://schemas.microsoft.com/office/powerpoint/2010/main" val="13318686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6"/>
          <p:cNvGraphicFramePr>
            <a:graphicFrameLocks noGrp="1"/>
          </p:cNvGraphicFramePr>
          <p:nvPr>
            <p:ph idx="1"/>
            <p:extLst>
              <p:ext uri="{D42A27DB-BD31-4B8C-83A1-F6EECF244321}">
                <p14:modId xmlns:p14="http://schemas.microsoft.com/office/powerpoint/2010/main" val="2125836875"/>
              </p:ext>
            </p:extLst>
          </p:nvPr>
        </p:nvGraphicFramePr>
        <p:xfrm>
          <a:off x="411778" y="837334"/>
          <a:ext cx="113696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tshållare för datum 3"/>
          <p:cNvSpPr>
            <a:spLocks noGrp="1"/>
          </p:cNvSpPr>
          <p:nvPr>
            <p:ph type="dt" sz="half" idx="10"/>
          </p:nvPr>
        </p:nvSpPr>
        <p:spPr/>
        <p:txBody>
          <a:bodyPr/>
          <a:lstStyle/>
          <a:p>
            <a:fld id="{A4DCFA1F-633C-4493-8926-78A302EC87B3}"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10</a:t>
            </a:fld>
            <a:endParaRPr lang="sv-SE" dirty="0"/>
          </a:p>
        </p:txBody>
      </p:sp>
    </p:spTree>
    <p:extLst>
      <p:ext uri="{BB962C8B-B14F-4D97-AF65-F5344CB8AC3E}">
        <p14:creationId xmlns:p14="http://schemas.microsoft.com/office/powerpoint/2010/main" val="3543198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10547" y="1724035"/>
            <a:ext cx="5111565" cy="4351337"/>
          </a:xfrm>
        </p:spPr>
        <p:txBody>
          <a:bodyPr/>
          <a:lstStyle/>
          <a:p>
            <a:r>
              <a:rPr lang="sv-SE" i="1" dirty="0" smtClean="0"/>
              <a:t>Delaktig utifrån </a:t>
            </a:r>
            <a:r>
              <a:rPr lang="sv-SE" i="1" dirty="0"/>
              <a:t>mina </a:t>
            </a:r>
            <a:r>
              <a:rPr lang="sv-SE" i="1" dirty="0" smtClean="0"/>
              <a:t>egna förmågor och behov </a:t>
            </a:r>
          </a:p>
          <a:p>
            <a:r>
              <a:rPr lang="sv-SE" i="1" dirty="0" smtClean="0"/>
              <a:t>Blir bemött med respekt och tilltro</a:t>
            </a:r>
            <a:endParaRPr lang="sv-SE" dirty="0"/>
          </a:p>
        </p:txBody>
      </p:sp>
      <p:sp>
        <p:nvSpPr>
          <p:cNvPr id="4" name="Platshållare för datum 3"/>
          <p:cNvSpPr>
            <a:spLocks noGrp="1"/>
          </p:cNvSpPr>
          <p:nvPr>
            <p:ph type="dt" sz="half" idx="10"/>
          </p:nvPr>
        </p:nvSpPr>
        <p:spPr/>
        <p:txBody>
          <a:bodyPr/>
          <a:lstStyle/>
          <a:p>
            <a:fld id="{A4DCFA1F-633C-4493-8926-78A302EC87B3}"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11</a:t>
            </a:fld>
            <a:endParaRPr lang="sv-SE" dirty="0"/>
          </a:p>
        </p:txBody>
      </p:sp>
      <p:graphicFrame>
        <p:nvGraphicFramePr>
          <p:cNvPr id="7" name="Platshållare för innehåll 6"/>
          <p:cNvGraphicFramePr>
            <a:graphicFrameLocks noGrp="1"/>
          </p:cNvGraphicFramePr>
          <p:nvPr>
            <p:ph idx="1"/>
            <p:extLst>
              <p:ext uri="{D42A27DB-BD31-4B8C-83A1-F6EECF244321}">
                <p14:modId xmlns:p14="http://schemas.microsoft.com/office/powerpoint/2010/main" val="1958714155"/>
              </p:ext>
            </p:extLst>
          </p:nvPr>
        </p:nvGraphicFramePr>
        <p:xfrm>
          <a:off x="410547" y="497774"/>
          <a:ext cx="5111566" cy="945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latshållare för innehåll 6"/>
          <p:cNvPicPr>
            <a:picLocks noChangeAspect="1"/>
          </p:cNvPicPr>
          <p:nvPr/>
        </p:nvPicPr>
        <p:blipFill>
          <a:blip r:embed="rId8"/>
          <a:stretch>
            <a:fillRect/>
          </a:stretch>
        </p:blipFill>
        <p:spPr>
          <a:xfrm>
            <a:off x="5966690" y="452735"/>
            <a:ext cx="4929903" cy="5763126"/>
          </a:xfrm>
          <a:prstGeom prst="rect">
            <a:avLst/>
          </a:prstGeom>
        </p:spPr>
      </p:pic>
    </p:spTree>
    <p:extLst>
      <p:ext uri="{BB962C8B-B14F-4D97-AF65-F5344CB8AC3E}">
        <p14:creationId xmlns:p14="http://schemas.microsoft.com/office/powerpoint/2010/main" val="3747050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6"/>
          <p:cNvGraphicFramePr>
            <a:graphicFrameLocks noGrp="1"/>
          </p:cNvGraphicFramePr>
          <p:nvPr>
            <p:ph idx="1"/>
            <p:extLst>
              <p:ext uri="{D42A27DB-BD31-4B8C-83A1-F6EECF244321}">
                <p14:modId xmlns:p14="http://schemas.microsoft.com/office/powerpoint/2010/main" val="3428480112"/>
              </p:ext>
            </p:extLst>
          </p:nvPr>
        </p:nvGraphicFramePr>
        <p:xfrm>
          <a:off x="337888" y="412463"/>
          <a:ext cx="5019203" cy="954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tshållare för datum 3"/>
          <p:cNvSpPr>
            <a:spLocks noGrp="1"/>
          </p:cNvSpPr>
          <p:nvPr>
            <p:ph type="dt" sz="half" idx="10"/>
          </p:nvPr>
        </p:nvSpPr>
        <p:spPr/>
        <p:txBody>
          <a:bodyPr/>
          <a:lstStyle/>
          <a:p>
            <a:fld id="{A4DCFA1F-633C-4493-8926-78A302EC87B3}"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12</a:t>
            </a:fld>
            <a:endParaRPr lang="sv-SE" dirty="0"/>
          </a:p>
        </p:txBody>
      </p:sp>
      <p:sp>
        <p:nvSpPr>
          <p:cNvPr id="8" name="Platshållare för innehåll 2"/>
          <p:cNvSpPr txBox="1">
            <a:spLocks/>
          </p:cNvSpPr>
          <p:nvPr/>
        </p:nvSpPr>
        <p:spPr>
          <a:xfrm>
            <a:off x="410547" y="1825625"/>
            <a:ext cx="6429165"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i="1" dirty="0" smtClean="0"/>
              <a:t>En tillgänglig vård som är jämställd och jämlik - för barn och unga, för dig mitt i livet och för dig som är äldre.</a:t>
            </a:r>
          </a:p>
          <a:p>
            <a:pPr marL="0" indent="0">
              <a:buNone/>
            </a:pPr>
            <a:endParaRPr lang="sv-SE" dirty="0"/>
          </a:p>
        </p:txBody>
      </p:sp>
      <p:pic>
        <p:nvPicPr>
          <p:cNvPr id="3" name="Bildobjekt 2"/>
          <p:cNvPicPr>
            <a:picLocks noChangeAspect="1"/>
          </p:cNvPicPr>
          <p:nvPr/>
        </p:nvPicPr>
        <p:blipFill>
          <a:blip r:embed="rId8"/>
          <a:stretch>
            <a:fillRect/>
          </a:stretch>
        </p:blipFill>
        <p:spPr>
          <a:xfrm>
            <a:off x="7144282" y="2899065"/>
            <a:ext cx="4734741" cy="3277898"/>
          </a:xfrm>
          <a:prstGeom prst="rect">
            <a:avLst/>
          </a:prstGeom>
        </p:spPr>
      </p:pic>
    </p:spTree>
    <p:extLst>
      <p:ext uri="{BB962C8B-B14F-4D97-AF65-F5344CB8AC3E}">
        <p14:creationId xmlns:p14="http://schemas.microsoft.com/office/powerpoint/2010/main" val="642502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6"/>
          <p:cNvGraphicFramePr>
            <a:graphicFrameLocks noGrp="1"/>
          </p:cNvGraphicFramePr>
          <p:nvPr>
            <p:ph idx="1"/>
            <p:extLst>
              <p:ext uri="{D42A27DB-BD31-4B8C-83A1-F6EECF244321}">
                <p14:modId xmlns:p14="http://schemas.microsoft.com/office/powerpoint/2010/main" val="2987416573"/>
              </p:ext>
            </p:extLst>
          </p:nvPr>
        </p:nvGraphicFramePr>
        <p:xfrm>
          <a:off x="410547" y="412462"/>
          <a:ext cx="5868948" cy="1046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tshållare för datum 3"/>
          <p:cNvSpPr>
            <a:spLocks noGrp="1"/>
          </p:cNvSpPr>
          <p:nvPr>
            <p:ph type="dt" sz="half" idx="10"/>
          </p:nvPr>
        </p:nvSpPr>
        <p:spPr/>
        <p:txBody>
          <a:bodyPr/>
          <a:lstStyle/>
          <a:p>
            <a:fld id="{A4DCFA1F-633C-4493-8926-78A302EC87B3}"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13</a:t>
            </a:fld>
            <a:endParaRPr lang="sv-SE" dirty="0"/>
          </a:p>
        </p:txBody>
      </p:sp>
      <p:sp>
        <p:nvSpPr>
          <p:cNvPr id="8" name="Platshållare för innehåll 2"/>
          <p:cNvSpPr txBox="1">
            <a:spLocks/>
          </p:cNvSpPr>
          <p:nvPr/>
        </p:nvSpPr>
        <p:spPr>
          <a:xfrm>
            <a:off x="410547" y="1825625"/>
            <a:ext cx="6282861"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i="1" dirty="0" smtClean="0"/>
              <a:t>Oavsett var du bor i länet ska du få tillgång till likvärdig, individanpassad vård och stöd</a:t>
            </a:r>
          </a:p>
          <a:p>
            <a:r>
              <a:rPr lang="sv-SE" i="1" dirty="0" smtClean="0"/>
              <a:t>Geografiskt eller via digitala lösningar</a:t>
            </a:r>
            <a:endParaRPr lang="sv-SE" i="1" dirty="0"/>
          </a:p>
        </p:txBody>
      </p:sp>
      <p:pic>
        <p:nvPicPr>
          <p:cNvPr id="2" name="Bildobjekt 1"/>
          <p:cNvPicPr>
            <a:picLocks noChangeAspect="1"/>
          </p:cNvPicPr>
          <p:nvPr/>
        </p:nvPicPr>
        <p:blipFill>
          <a:blip r:embed="rId8"/>
          <a:stretch>
            <a:fillRect/>
          </a:stretch>
        </p:blipFill>
        <p:spPr>
          <a:xfrm>
            <a:off x="7232074" y="2767239"/>
            <a:ext cx="4769426" cy="3409723"/>
          </a:xfrm>
          <a:prstGeom prst="rect">
            <a:avLst/>
          </a:prstGeom>
        </p:spPr>
      </p:pic>
    </p:spTree>
    <p:extLst>
      <p:ext uri="{BB962C8B-B14F-4D97-AF65-F5344CB8AC3E}">
        <p14:creationId xmlns:p14="http://schemas.microsoft.com/office/powerpoint/2010/main" val="3246310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6"/>
          <p:cNvGraphicFramePr>
            <a:graphicFrameLocks noGrp="1"/>
          </p:cNvGraphicFramePr>
          <p:nvPr>
            <p:ph idx="1"/>
            <p:extLst>
              <p:ext uri="{D42A27DB-BD31-4B8C-83A1-F6EECF244321}">
                <p14:modId xmlns:p14="http://schemas.microsoft.com/office/powerpoint/2010/main" val="3722977281"/>
              </p:ext>
            </p:extLst>
          </p:nvPr>
        </p:nvGraphicFramePr>
        <p:xfrm>
          <a:off x="410547" y="449408"/>
          <a:ext cx="5028440" cy="908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tshållare för datum 3"/>
          <p:cNvSpPr>
            <a:spLocks noGrp="1"/>
          </p:cNvSpPr>
          <p:nvPr>
            <p:ph type="dt" sz="half" idx="10"/>
          </p:nvPr>
        </p:nvSpPr>
        <p:spPr/>
        <p:txBody>
          <a:bodyPr/>
          <a:lstStyle/>
          <a:p>
            <a:fld id="{A4DCFA1F-633C-4493-8926-78A302EC87B3}"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14</a:t>
            </a:fld>
            <a:endParaRPr lang="sv-SE" dirty="0"/>
          </a:p>
        </p:txBody>
      </p:sp>
      <p:sp>
        <p:nvSpPr>
          <p:cNvPr id="8" name="Platshållare för innehåll 2"/>
          <p:cNvSpPr txBox="1">
            <a:spLocks/>
          </p:cNvSpPr>
          <p:nvPr/>
        </p:nvSpPr>
        <p:spPr>
          <a:xfrm>
            <a:off x="410547" y="1825625"/>
            <a:ext cx="6693061"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i="1" dirty="0" smtClean="0"/>
              <a:t>Med </a:t>
            </a:r>
            <a:r>
              <a:rPr lang="sv-SE" i="1" dirty="0"/>
              <a:t>tillit och prestigelöshet arbetar </a:t>
            </a:r>
            <a:r>
              <a:rPr lang="sv-SE" i="1" dirty="0" smtClean="0"/>
              <a:t>vi inom och mellan oss på ett gränsöverskridande </a:t>
            </a:r>
            <a:r>
              <a:rPr lang="sv-SE" i="1" dirty="0"/>
              <a:t>och </a:t>
            </a:r>
            <a:r>
              <a:rPr lang="sv-SE" i="1" dirty="0" smtClean="0"/>
              <a:t>relationsskapande sätt.</a:t>
            </a:r>
            <a:endParaRPr lang="sv-SE" dirty="0"/>
          </a:p>
          <a:p>
            <a:pPr marL="0" indent="0">
              <a:buNone/>
            </a:pPr>
            <a:endParaRPr lang="sv-SE" dirty="0"/>
          </a:p>
        </p:txBody>
      </p:sp>
      <p:pic>
        <p:nvPicPr>
          <p:cNvPr id="9" name="Bildobjekt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3608" y="2743200"/>
            <a:ext cx="4787424" cy="3613151"/>
          </a:xfrm>
          <a:prstGeom prst="rect">
            <a:avLst/>
          </a:prstGeom>
        </p:spPr>
      </p:pic>
    </p:spTree>
    <p:extLst>
      <p:ext uri="{BB962C8B-B14F-4D97-AF65-F5344CB8AC3E}">
        <p14:creationId xmlns:p14="http://schemas.microsoft.com/office/powerpoint/2010/main" val="1025101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6"/>
          <p:cNvGraphicFramePr>
            <a:graphicFrameLocks noGrp="1"/>
          </p:cNvGraphicFramePr>
          <p:nvPr>
            <p:ph idx="1"/>
            <p:extLst>
              <p:ext uri="{D42A27DB-BD31-4B8C-83A1-F6EECF244321}">
                <p14:modId xmlns:p14="http://schemas.microsoft.com/office/powerpoint/2010/main" val="3678600480"/>
              </p:ext>
            </p:extLst>
          </p:nvPr>
        </p:nvGraphicFramePr>
        <p:xfrm>
          <a:off x="411780" y="837334"/>
          <a:ext cx="5508730" cy="8067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tshållare för datum 3"/>
          <p:cNvSpPr>
            <a:spLocks noGrp="1"/>
          </p:cNvSpPr>
          <p:nvPr>
            <p:ph type="dt" sz="half" idx="10"/>
          </p:nvPr>
        </p:nvSpPr>
        <p:spPr/>
        <p:txBody>
          <a:bodyPr/>
          <a:lstStyle/>
          <a:p>
            <a:fld id="{A4DCFA1F-633C-4493-8926-78A302EC87B3}"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15</a:t>
            </a:fld>
            <a:endParaRPr lang="sv-SE" dirty="0"/>
          </a:p>
        </p:txBody>
      </p:sp>
      <p:sp>
        <p:nvSpPr>
          <p:cNvPr id="8" name="Platshållare för innehåll 2"/>
          <p:cNvSpPr txBox="1">
            <a:spLocks/>
          </p:cNvSpPr>
          <p:nvPr/>
        </p:nvSpPr>
        <p:spPr>
          <a:xfrm>
            <a:off x="410547" y="1825625"/>
            <a:ext cx="6465741"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7000"/>
              </a:lnSpc>
              <a:spcAft>
                <a:spcPts val="800"/>
              </a:spcAft>
              <a:buFont typeface="Symbol" panose="05050102010706020507" pitchFamily="18" charset="2"/>
              <a:buChar char=""/>
            </a:pPr>
            <a:r>
              <a:rPr lang="sv-SE" i="1" dirty="0" smtClean="0"/>
              <a:t>Hälsofrämjande och förebyggande insatser utifrån </a:t>
            </a:r>
            <a:r>
              <a:rPr lang="sv-SE" i="1" dirty="0"/>
              <a:t>var jag befinner mig i mitt </a:t>
            </a:r>
            <a:r>
              <a:rPr lang="sv-SE" i="1" dirty="0" smtClean="0"/>
              <a:t>liv.</a:t>
            </a:r>
          </a:p>
          <a:p>
            <a:pPr marL="0" indent="0">
              <a:buNone/>
            </a:pPr>
            <a:endParaRPr lang="sv-SE" dirty="0"/>
          </a:p>
        </p:txBody>
      </p:sp>
      <p:pic>
        <p:nvPicPr>
          <p:cNvPr id="2" name="Bildobjekt 1"/>
          <p:cNvPicPr>
            <a:picLocks noChangeAspect="1"/>
          </p:cNvPicPr>
          <p:nvPr/>
        </p:nvPicPr>
        <p:blipFill>
          <a:blip r:embed="rId8"/>
          <a:stretch>
            <a:fillRect/>
          </a:stretch>
        </p:blipFill>
        <p:spPr>
          <a:xfrm>
            <a:off x="7423612" y="2967976"/>
            <a:ext cx="4557991" cy="3298680"/>
          </a:xfrm>
          <a:prstGeom prst="rect">
            <a:avLst/>
          </a:prstGeom>
        </p:spPr>
      </p:pic>
    </p:spTree>
    <p:extLst>
      <p:ext uri="{BB962C8B-B14F-4D97-AF65-F5344CB8AC3E}">
        <p14:creationId xmlns:p14="http://schemas.microsoft.com/office/powerpoint/2010/main" val="2205296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Dalarnas målområden</a:t>
            </a:r>
            <a:endParaRPr lang="sv-SE" dirty="0"/>
          </a:p>
        </p:txBody>
      </p:sp>
      <p:sp>
        <p:nvSpPr>
          <p:cNvPr id="3" name="Platshållare för innehåll 2"/>
          <p:cNvSpPr>
            <a:spLocks noGrp="1"/>
          </p:cNvSpPr>
          <p:nvPr>
            <p:ph idx="1"/>
          </p:nvPr>
        </p:nvSpPr>
        <p:spPr>
          <a:xfrm>
            <a:off x="319315" y="2114346"/>
            <a:ext cx="5646821" cy="4351337"/>
          </a:xfrm>
        </p:spPr>
        <p:txBody>
          <a:bodyPr/>
          <a:lstStyle/>
          <a:p>
            <a:r>
              <a:rPr lang="sv-SE" dirty="0" smtClean="0"/>
              <a:t>Utgår ifrån våra lokala programområden (LPO) inom kunskapsstyrningen.</a:t>
            </a:r>
          </a:p>
          <a:p>
            <a:r>
              <a:rPr lang="sv-SE" dirty="0" smtClean="0"/>
              <a:t>Där både kommun och region är representerande </a:t>
            </a:r>
            <a:endParaRPr lang="sv-SE" dirty="0"/>
          </a:p>
        </p:txBody>
      </p:sp>
      <p:sp>
        <p:nvSpPr>
          <p:cNvPr id="4" name="Platshållare för datum 3"/>
          <p:cNvSpPr>
            <a:spLocks noGrp="1"/>
          </p:cNvSpPr>
          <p:nvPr>
            <p:ph type="dt" sz="half" idx="10"/>
          </p:nvPr>
        </p:nvSpPr>
        <p:spPr/>
        <p:txBody>
          <a:bodyPr/>
          <a:lstStyle/>
          <a:p>
            <a:fld id="{A4DCFA1F-633C-4493-8926-78A302EC87B3}"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16</a:t>
            </a:fld>
            <a:endParaRPr lang="sv-SE" dirty="0"/>
          </a:p>
        </p:txBody>
      </p:sp>
      <p:graphicFrame>
        <p:nvGraphicFramePr>
          <p:cNvPr id="7" name="Diagram 6"/>
          <p:cNvGraphicFramePr/>
          <p:nvPr>
            <p:extLst>
              <p:ext uri="{D42A27DB-BD31-4B8C-83A1-F6EECF244321}">
                <p14:modId xmlns:p14="http://schemas.microsoft.com/office/powerpoint/2010/main" val="3677480509"/>
              </p:ext>
            </p:extLst>
          </p:nvPr>
        </p:nvGraphicFramePr>
        <p:xfrm>
          <a:off x="4715625" y="80751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3096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66354" y="365126"/>
            <a:ext cx="9705109" cy="1210581"/>
          </a:xfrm>
        </p:spPr>
        <p:txBody>
          <a:bodyPr>
            <a:normAutofit/>
          </a:bodyPr>
          <a:lstStyle/>
          <a:p>
            <a:pPr algn="ctr"/>
            <a:r>
              <a:rPr lang="sv-SE" sz="3600" dirty="0" smtClean="0"/>
              <a:t>Viktiga gemensamma värden </a:t>
            </a:r>
            <a:r>
              <a:rPr lang="sv-SE" sz="3600" dirty="0"/>
              <a:t>för God och </a:t>
            </a:r>
            <a:r>
              <a:rPr lang="sv-SE" sz="3600" dirty="0" smtClean="0"/>
              <a:t>Nära </a:t>
            </a:r>
            <a:r>
              <a:rPr lang="sv-SE" sz="3600" dirty="0"/>
              <a:t>vård i Dalarna</a:t>
            </a:r>
          </a:p>
        </p:txBody>
      </p:sp>
      <p:graphicFrame>
        <p:nvGraphicFramePr>
          <p:cNvPr id="7" name="Platshållare för innehåll 6"/>
          <p:cNvGraphicFramePr>
            <a:graphicFrameLocks noGrp="1"/>
          </p:cNvGraphicFramePr>
          <p:nvPr>
            <p:ph idx="1"/>
            <p:extLst>
              <p:ext uri="{D42A27DB-BD31-4B8C-83A1-F6EECF244321}">
                <p14:modId xmlns:p14="http://schemas.microsoft.com/office/powerpoint/2010/main" val="24402554"/>
              </p:ext>
            </p:extLst>
          </p:nvPr>
        </p:nvGraphicFramePr>
        <p:xfrm>
          <a:off x="522614" y="1512135"/>
          <a:ext cx="11369675" cy="4844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tshållare för datum 3"/>
          <p:cNvSpPr>
            <a:spLocks noGrp="1"/>
          </p:cNvSpPr>
          <p:nvPr>
            <p:ph type="dt" sz="half" idx="10"/>
          </p:nvPr>
        </p:nvSpPr>
        <p:spPr/>
        <p:txBody>
          <a:bodyPr/>
          <a:lstStyle/>
          <a:p>
            <a:fld id="{A4DCFA1F-633C-4493-8926-78A302EC87B3}"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17</a:t>
            </a:fld>
            <a:endParaRPr lang="sv-SE" dirty="0"/>
          </a:p>
        </p:txBody>
      </p:sp>
      <p:sp>
        <p:nvSpPr>
          <p:cNvPr id="9" name="Rektangel 8"/>
          <p:cNvSpPr/>
          <p:nvPr/>
        </p:nvSpPr>
        <p:spPr>
          <a:xfrm>
            <a:off x="5483410" y="5399056"/>
            <a:ext cx="1312246" cy="957294"/>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3" name="textruta 2"/>
          <p:cNvSpPr txBox="1"/>
          <p:nvPr/>
        </p:nvSpPr>
        <p:spPr>
          <a:xfrm>
            <a:off x="5483410" y="5538355"/>
            <a:ext cx="1675926" cy="1107996"/>
          </a:xfrm>
          <a:prstGeom prst="rect">
            <a:avLst/>
          </a:prstGeom>
          <a:noFill/>
        </p:spPr>
        <p:txBody>
          <a:bodyPr wrap="square" rtlCol="0">
            <a:spAutoFit/>
          </a:bodyPr>
          <a:lstStyle/>
          <a:p>
            <a:r>
              <a:rPr lang="sv-SE" sz="2400" dirty="0"/>
              <a:t>Individen i </a:t>
            </a:r>
            <a:r>
              <a:rPr lang="sv-SE" sz="2400" dirty="0" smtClean="0"/>
              <a:t>centrum</a:t>
            </a:r>
            <a:endParaRPr lang="sv-SE" sz="2400" dirty="0"/>
          </a:p>
          <a:p>
            <a:endParaRPr lang="sv-SE" dirty="0"/>
          </a:p>
        </p:txBody>
      </p:sp>
      <p:sp>
        <p:nvSpPr>
          <p:cNvPr id="14" name="textruta 13"/>
          <p:cNvSpPr txBox="1"/>
          <p:nvPr/>
        </p:nvSpPr>
        <p:spPr>
          <a:xfrm>
            <a:off x="7169727" y="2036620"/>
            <a:ext cx="1806180" cy="461665"/>
          </a:xfrm>
          <a:prstGeom prst="rect">
            <a:avLst/>
          </a:prstGeom>
          <a:noFill/>
        </p:spPr>
        <p:txBody>
          <a:bodyPr wrap="square" rtlCol="0">
            <a:spAutoFit/>
          </a:bodyPr>
          <a:lstStyle/>
          <a:p>
            <a:r>
              <a:rPr lang="sv-SE" sz="2400" dirty="0"/>
              <a:t>Samarbete</a:t>
            </a:r>
          </a:p>
        </p:txBody>
      </p:sp>
    </p:spTree>
    <p:extLst>
      <p:ext uri="{BB962C8B-B14F-4D97-AF65-F5344CB8AC3E}">
        <p14:creationId xmlns:p14="http://schemas.microsoft.com/office/powerpoint/2010/main" val="3729922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text 2"/>
          <p:cNvSpPr>
            <a:spLocks noGrp="1"/>
          </p:cNvSpPr>
          <p:nvPr>
            <p:ph type="body" idx="1"/>
          </p:nvPr>
        </p:nvSpPr>
        <p:spPr/>
        <p:txBody>
          <a:bodyPr/>
          <a:lstStyle/>
          <a:p>
            <a:endParaRPr lang="sv-SE"/>
          </a:p>
        </p:txBody>
      </p:sp>
      <p:sp>
        <p:nvSpPr>
          <p:cNvPr id="4" name="Platshållare för datum 3"/>
          <p:cNvSpPr>
            <a:spLocks noGrp="1"/>
          </p:cNvSpPr>
          <p:nvPr>
            <p:ph type="dt" sz="half" idx="10"/>
          </p:nvPr>
        </p:nvSpPr>
        <p:spPr/>
        <p:txBody>
          <a:bodyPr/>
          <a:lstStyle/>
          <a:p>
            <a:fld id="{E2535A9E-D017-4372-B3BF-D9AF30AA73A6}"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18</a:t>
            </a:fld>
            <a:endParaRPr lang="sv-SE" dirty="0"/>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3917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Menti</a:t>
            </a:r>
            <a:r>
              <a:rPr lang="sv-SE" dirty="0" smtClean="0"/>
              <a:t> 1</a:t>
            </a:r>
            <a:endParaRPr lang="sv-SE" dirty="0"/>
          </a:p>
        </p:txBody>
      </p:sp>
      <p:sp>
        <p:nvSpPr>
          <p:cNvPr id="3" name="Platshållare för text 2"/>
          <p:cNvSpPr>
            <a:spLocks noGrp="1"/>
          </p:cNvSpPr>
          <p:nvPr>
            <p:ph type="body" idx="1"/>
          </p:nvPr>
        </p:nvSpPr>
        <p:spPr/>
        <p:txBody>
          <a:bodyPr/>
          <a:lstStyle/>
          <a:p>
            <a:endParaRPr lang="sv-SE"/>
          </a:p>
        </p:txBody>
      </p:sp>
      <p:sp>
        <p:nvSpPr>
          <p:cNvPr id="4" name="Platshållare för datum 3"/>
          <p:cNvSpPr>
            <a:spLocks noGrp="1"/>
          </p:cNvSpPr>
          <p:nvPr>
            <p:ph type="dt" sz="half" idx="10"/>
          </p:nvPr>
        </p:nvSpPr>
        <p:spPr/>
        <p:txBody>
          <a:bodyPr/>
          <a:lstStyle/>
          <a:p>
            <a:fld id="{E2535A9E-D017-4372-B3BF-D9AF30AA73A6}"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19</a:t>
            </a:fld>
            <a:endParaRPr lang="sv-SE" dirty="0"/>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
            <a:ext cx="12192000" cy="6757786"/>
          </a:xfrm>
          <a:prstGeom prst="rect">
            <a:avLst/>
          </a:prstGeom>
        </p:spPr>
      </p:pic>
    </p:spTree>
    <p:extLst>
      <p:ext uri="{BB962C8B-B14F-4D97-AF65-F5344CB8AC3E}">
        <p14:creationId xmlns:p14="http://schemas.microsoft.com/office/powerpoint/2010/main" val="2334588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Styrgruppens arbetsdag 10 maj 2021</a:t>
            </a:r>
            <a:endParaRPr lang="sv-SE" dirty="0"/>
          </a:p>
        </p:txBody>
      </p:sp>
      <p:pic>
        <p:nvPicPr>
          <p:cNvPr id="7" name="Platshållare för innehåll 6"/>
          <p:cNvPicPr>
            <a:picLocks noGrp="1" noChangeAspect="1"/>
          </p:cNvPicPr>
          <p:nvPr>
            <p:ph idx="1"/>
          </p:nvPr>
        </p:nvPicPr>
        <p:blipFill>
          <a:blip r:embed="rId3"/>
          <a:stretch>
            <a:fillRect/>
          </a:stretch>
        </p:blipFill>
        <p:spPr>
          <a:xfrm>
            <a:off x="411163" y="2038307"/>
            <a:ext cx="11369675" cy="3925973"/>
          </a:xfrm>
          <a:prstGeom prst="rect">
            <a:avLst/>
          </a:prstGeom>
        </p:spPr>
      </p:pic>
      <p:sp>
        <p:nvSpPr>
          <p:cNvPr id="4" name="Platshållare för datum 3"/>
          <p:cNvSpPr>
            <a:spLocks noGrp="1"/>
          </p:cNvSpPr>
          <p:nvPr>
            <p:ph type="dt" sz="half" idx="10"/>
          </p:nvPr>
        </p:nvSpPr>
        <p:spPr/>
        <p:txBody>
          <a:bodyPr/>
          <a:lstStyle/>
          <a:p>
            <a:fld id="{A4DCFA1F-633C-4493-8926-78A302EC87B3}"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2</a:t>
            </a:fld>
            <a:endParaRPr lang="sv-SE" dirty="0"/>
          </a:p>
        </p:txBody>
      </p:sp>
    </p:spTree>
    <p:extLst>
      <p:ext uri="{BB962C8B-B14F-4D97-AF65-F5344CB8AC3E}">
        <p14:creationId xmlns:p14="http://schemas.microsoft.com/office/powerpoint/2010/main" val="1039647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Menti</a:t>
            </a:r>
            <a:r>
              <a:rPr lang="sv-SE" dirty="0" smtClean="0"/>
              <a:t> 2</a:t>
            </a:r>
            <a:endParaRPr lang="sv-SE" dirty="0"/>
          </a:p>
        </p:txBody>
      </p:sp>
      <p:sp>
        <p:nvSpPr>
          <p:cNvPr id="3" name="Platshållare för text 2"/>
          <p:cNvSpPr>
            <a:spLocks noGrp="1"/>
          </p:cNvSpPr>
          <p:nvPr>
            <p:ph type="body" idx="1"/>
          </p:nvPr>
        </p:nvSpPr>
        <p:spPr/>
        <p:txBody>
          <a:bodyPr/>
          <a:lstStyle/>
          <a:p>
            <a:endParaRPr lang="sv-SE"/>
          </a:p>
        </p:txBody>
      </p:sp>
      <p:sp>
        <p:nvSpPr>
          <p:cNvPr id="4" name="Platshållare för datum 3"/>
          <p:cNvSpPr>
            <a:spLocks noGrp="1"/>
          </p:cNvSpPr>
          <p:nvPr>
            <p:ph type="dt" sz="half" idx="10"/>
          </p:nvPr>
        </p:nvSpPr>
        <p:spPr/>
        <p:txBody>
          <a:bodyPr/>
          <a:lstStyle/>
          <a:p>
            <a:fld id="{E2535A9E-D017-4372-B3BF-D9AF30AA73A6}"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20</a:t>
            </a:fld>
            <a:endParaRPr lang="sv-SE" dirty="0"/>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369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75409" y="365126"/>
            <a:ext cx="10057246" cy="1210581"/>
          </a:xfrm>
        </p:spPr>
        <p:txBody>
          <a:bodyPr>
            <a:normAutofit fontScale="90000"/>
          </a:bodyPr>
          <a:lstStyle/>
          <a:p>
            <a:pPr algn="ctr"/>
            <a:r>
              <a:rPr lang="sv-SE" dirty="0" smtClean="0"/>
              <a:t>Enkla principer för att vår samverkan ska lyckas</a:t>
            </a:r>
            <a:endParaRPr lang="sv-SE" dirty="0"/>
          </a:p>
        </p:txBody>
      </p:sp>
      <p:sp>
        <p:nvSpPr>
          <p:cNvPr id="4" name="Platshållare för datum 3"/>
          <p:cNvSpPr>
            <a:spLocks noGrp="1"/>
          </p:cNvSpPr>
          <p:nvPr>
            <p:ph type="dt" sz="half" idx="10"/>
          </p:nvPr>
        </p:nvSpPr>
        <p:spPr/>
        <p:txBody>
          <a:bodyPr/>
          <a:lstStyle/>
          <a:p>
            <a:fld id="{A4DCFA1F-633C-4493-8926-78A302EC87B3}"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21</a:t>
            </a:fld>
            <a:endParaRPr lang="sv-SE" dirty="0"/>
          </a:p>
        </p:txBody>
      </p:sp>
      <p:graphicFrame>
        <p:nvGraphicFramePr>
          <p:cNvPr id="10" name="Platshållare för innehåll 9"/>
          <p:cNvGraphicFramePr>
            <a:graphicFrameLocks noGrp="1"/>
          </p:cNvGraphicFramePr>
          <p:nvPr>
            <p:ph idx="1"/>
            <p:extLst>
              <p:ext uri="{D42A27DB-BD31-4B8C-83A1-F6EECF244321}">
                <p14:modId xmlns:p14="http://schemas.microsoft.com/office/powerpoint/2010/main" val="2353889972"/>
              </p:ext>
            </p:extLst>
          </p:nvPr>
        </p:nvGraphicFramePr>
        <p:xfrm>
          <a:off x="1108363" y="1474106"/>
          <a:ext cx="9624291" cy="4304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7477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Uppföljning och analys</a:t>
            </a:r>
            <a:endParaRPr lang="sv-SE" dirty="0"/>
          </a:p>
        </p:txBody>
      </p:sp>
      <p:sp>
        <p:nvSpPr>
          <p:cNvPr id="3" name="Platshållare för innehåll 2"/>
          <p:cNvSpPr>
            <a:spLocks noGrp="1"/>
          </p:cNvSpPr>
          <p:nvPr>
            <p:ph idx="1"/>
          </p:nvPr>
        </p:nvSpPr>
        <p:spPr/>
        <p:txBody>
          <a:bodyPr/>
          <a:lstStyle/>
          <a:p>
            <a:r>
              <a:rPr lang="sv" dirty="0">
                <a:ea typeface="Calibri" panose="020F0502020204030204" pitchFamily="34" charset="0"/>
                <a:cs typeface="Times New Roman" panose="02020603050405020304" pitchFamily="18" charset="0"/>
              </a:rPr>
              <a:t>G</a:t>
            </a:r>
            <a:r>
              <a:rPr lang="sv" dirty="0" smtClean="0">
                <a:ea typeface="Calibri" panose="020F0502020204030204" pitchFamily="34" charset="0"/>
                <a:cs typeface="Times New Roman" panose="02020603050405020304" pitchFamily="18" charset="0"/>
              </a:rPr>
              <a:t>emensam </a:t>
            </a:r>
            <a:r>
              <a:rPr lang="sv" dirty="0">
                <a:ea typeface="Calibri" panose="020F0502020204030204" pitchFamily="34" charset="0"/>
                <a:cs typeface="Times New Roman" panose="02020603050405020304" pitchFamily="18" charset="0"/>
              </a:rPr>
              <a:t>analys och uppföljning.</a:t>
            </a:r>
          </a:p>
          <a:p>
            <a:pPr lvl="1"/>
            <a:r>
              <a:rPr lang="sv" dirty="0">
                <a:ea typeface="Calibri" panose="020F0502020204030204" pitchFamily="34" charset="0"/>
                <a:cs typeface="Times New Roman" panose="02020603050405020304" pitchFamily="18" charset="0"/>
              </a:rPr>
              <a:t>Analys av avvikelser</a:t>
            </a:r>
            <a:r>
              <a:rPr lang="sv" dirty="0" smtClean="0">
                <a:ea typeface="Calibri" panose="020F0502020204030204" pitchFamily="34" charset="0"/>
                <a:cs typeface="Times New Roman" panose="02020603050405020304" pitchFamily="18" charset="0"/>
              </a:rPr>
              <a:t>.</a:t>
            </a:r>
          </a:p>
          <a:p>
            <a:pPr lvl="1"/>
            <a:r>
              <a:rPr lang="sv" dirty="0" smtClean="0">
                <a:ea typeface="Calibri" panose="020F0502020204030204" pitchFamily="34" charset="0"/>
                <a:cs typeface="Times New Roman" panose="02020603050405020304" pitchFamily="18" charset="0"/>
              </a:rPr>
              <a:t>Gemensamma indikatorer och målvärden tas fram för att följa det långsiktiga arbetet.</a:t>
            </a:r>
            <a:endParaRPr lang="sv" dirty="0">
              <a:ea typeface="Calibri" panose="020F0502020204030204" pitchFamily="34" charset="0"/>
              <a:cs typeface="Times New Roman" panose="02020603050405020304" pitchFamily="18" charset="0"/>
            </a:endParaRPr>
          </a:p>
          <a:p>
            <a:pPr marL="0" indent="0">
              <a:buNone/>
            </a:pPr>
            <a:endParaRPr lang="sv" dirty="0">
              <a:ea typeface="Calibri" panose="020F0502020204030204" pitchFamily="34" charset="0"/>
              <a:cs typeface="Times New Roman" panose="02020603050405020304" pitchFamily="18" charset="0"/>
            </a:endParaRPr>
          </a:p>
          <a:p>
            <a:pPr marL="0" indent="0">
              <a:buNone/>
            </a:pPr>
            <a:r>
              <a:rPr lang="sv" b="1" dirty="0">
                <a:ea typeface="Calibri" panose="020F0502020204030204" pitchFamily="34" charset="0"/>
                <a:cs typeface="Times New Roman" panose="02020603050405020304" pitchFamily="18" charset="0"/>
              </a:rPr>
              <a:t>Förslag till indikatorer och process för </a:t>
            </a:r>
            <a:r>
              <a:rPr lang="sv" b="1" dirty="0" smtClean="0">
                <a:ea typeface="Calibri" panose="020F0502020204030204" pitchFamily="34" charset="0"/>
                <a:cs typeface="Times New Roman" panose="02020603050405020304" pitchFamily="18" charset="0"/>
              </a:rPr>
              <a:t>gemensam </a:t>
            </a:r>
            <a:r>
              <a:rPr lang="sv" b="1" dirty="0">
                <a:ea typeface="Calibri" panose="020F0502020204030204" pitchFamily="34" charset="0"/>
                <a:cs typeface="Times New Roman" panose="02020603050405020304" pitchFamily="18" charset="0"/>
              </a:rPr>
              <a:t>analys kompletteras under </a:t>
            </a:r>
            <a:r>
              <a:rPr lang="sv" b="1" dirty="0" smtClean="0">
                <a:ea typeface="Calibri" panose="020F0502020204030204" pitchFamily="34" charset="0"/>
                <a:cs typeface="Times New Roman" panose="02020603050405020304" pitchFamily="18" charset="0"/>
              </a:rPr>
              <a:t>hösten 2021 utifrån SKR:s framtagna indikatorer.</a:t>
            </a:r>
            <a:endParaRPr lang="en-SE" b="1" dirty="0">
              <a:ea typeface="Calibri" panose="020F0502020204030204" pitchFamily="34" charset="0"/>
              <a:cs typeface="Times New Roman" panose="02020603050405020304" pitchFamily="18" charset="0"/>
            </a:endParaRPr>
          </a:p>
          <a:p>
            <a:endParaRPr lang="sv-SE" dirty="0"/>
          </a:p>
        </p:txBody>
      </p:sp>
      <p:sp>
        <p:nvSpPr>
          <p:cNvPr id="4" name="Platshållare för datum 3"/>
          <p:cNvSpPr>
            <a:spLocks noGrp="1"/>
          </p:cNvSpPr>
          <p:nvPr>
            <p:ph type="dt" sz="half" idx="10"/>
          </p:nvPr>
        </p:nvSpPr>
        <p:spPr/>
        <p:txBody>
          <a:bodyPr/>
          <a:lstStyle/>
          <a:p>
            <a:fld id="{A4DCFA1F-633C-4493-8926-78A302EC87B3}"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22</a:t>
            </a:fld>
            <a:endParaRPr lang="sv-SE" dirty="0"/>
          </a:p>
        </p:txBody>
      </p:sp>
    </p:spTree>
    <p:extLst>
      <p:ext uri="{BB962C8B-B14F-4D97-AF65-F5344CB8AC3E}">
        <p14:creationId xmlns:p14="http://schemas.microsoft.com/office/powerpoint/2010/main" val="789958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Länschefsnätverket, </a:t>
            </a:r>
            <a:r>
              <a:rPr lang="sv-SE" dirty="0" smtClean="0"/>
              <a:t>LCHNV 210611</a:t>
            </a:r>
            <a:endParaRPr lang="sv-SE" dirty="0"/>
          </a:p>
        </p:txBody>
      </p:sp>
      <p:sp>
        <p:nvSpPr>
          <p:cNvPr id="3" name="Platshållare för innehåll 2"/>
          <p:cNvSpPr>
            <a:spLocks noGrp="1"/>
          </p:cNvSpPr>
          <p:nvPr>
            <p:ph idx="1"/>
          </p:nvPr>
        </p:nvSpPr>
        <p:spPr>
          <a:xfrm>
            <a:off x="410547" y="1575707"/>
            <a:ext cx="11370906" cy="4780643"/>
          </a:xfrm>
        </p:spPr>
        <p:txBody>
          <a:bodyPr>
            <a:normAutofit/>
          </a:bodyPr>
          <a:lstStyle/>
          <a:p>
            <a:r>
              <a:rPr lang="sv-SE" dirty="0" smtClean="0"/>
              <a:t>Punkt 7 - </a:t>
            </a:r>
            <a:r>
              <a:rPr lang="sv-SE" b="1" dirty="0" smtClean="0"/>
              <a:t>Rapport</a:t>
            </a:r>
            <a:r>
              <a:rPr lang="sv-SE" b="1" dirty="0"/>
              <a:t>:</a:t>
            </a:r>
            <a:r>
              <a:rPr lang="sv-SE" dirty="0"/>
              <a:t> Om arbetet till en Färdplan – länsgemensam strategi för God och nära vård i </a:t>
            </a:r>
            <a:r>
              <a:rPr lang="sv-SE" dirty="0" smtClean="0"/>
              <a:t>Dalarna</a:t>
            </a:r>
          </a:p>
          <a:p>
            <a:pPr marL="0" indent="0">
              <a:buNone/>
            </a:pPr>
            <a:endParaRPr lang="sv-SE" dirty="0" smtClean="0"/>
          </a:p>
          <a:p>
            <a:r>
              <a:rPr lang="sv-SE" b="1" dirty="0"/>
              <a:t>Synpunkter: </a:t>
            </a:r>
            <a:r>
              <a:rPr lang="sv-SE" dirty="0"/>
              <a:t>Synkning med redan framtagna indikatorer ( i </a:t>
            </a:r>
            <a:r>
              <a:rPr lang="sv-SE" dirty="0" smtClean="0"/>
              <a:t>t.ex. </a:t>
            </a:r>
            <a:r>
              <a:rPr lang="sv-SE" dirty="0"/>
              <a:t>den kommande ÖK Barn och unga) måste tas i beaktande. </a:t>
            </a:r>
            <a:r>
              <a:rPr lang="sv-SE" dirty="0" smtClean="0"/>
              <a:t>Det </a:t>
            </a:r>
            <a:r>
              <a:rPr lang="sv-SE" dirty="0"/>
              <a:t>är en utmaning att få med alla medarbetare och förankra arbetet med omställningen mot en god och nära vård. </a:t>
            </a:r>
            <a:endParaRPr lang="sv-SE" dirty="0" smtClean="0"/>
          </a:p>
          <a:p>
            <a:endParaRPr lang="sv-SE" dirty="0"/>
          </a:p>
          <a:p>
            <a:r>
              <a:rPr lang="sv-SE" b="1" dirty="0" smtClean="0"/>
              <a:t>Länschefsnätverket </a:t>
            </a:r>
            <a:r>
              <a:rPr lang="sv-SE" b="1" dirty="0"/>
              <a:t>beslutade: </a:t>
            </a:r>
            <a:r>
              <a:rPr lang="sv-SE" dirty="0"/>
              <a:t>att lägga informationen till handlingarna.</a:t>
            </a:r>
          </a:p>
        </p:txBody>
      </p:sp>
      <p:sp>
        <p:nvSpPr>
          <p:cNvPr id="4" name="Platshållare för datum 3"/>
          <p:cNvSpPr>
            <a:spLocks noGrp="1"/>
          </p:cNvSpPr>
          <p:nvPr>
            <p:ph type="dt" sz="half" idx="10"/>
          </p:nvPr>
        </p:nvSpPr>
        <p:spPr/>
        <p:txBody>
          <a:bodyPr/>
          <a:lstStyle/>
          <a:p>
            <a:fld id="{A4DCFA1F-633C-4493-8926-78A302EC87B3}"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23</a:t>
            </a:fld>
            <a:endParaRPr lang="sv-SE" dirty="0"/>
          </a:p>
        </p:txBody>
      </p:sp>
    </p:spTree>
    <p:extLst>
      <p:ext uri="{BB962C8B-B14F-4D97-AF65-F5344CB8AC3E}">
        <p14:creationId xmlns:p14="http://schemas.microsoft.com/office/powerpoint/2010/main" val="1474241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75408" y="365126"/>
            <a:ext cx="10354541" cy="1210581"/>
          </a:xfrm>
        </p:spPr>
        <p:txBody>
          <a:bodyPr/>
          <a:lstStyle/>
          <a:p>
            <a:r>
              <a:rPr lang="sv-SE" dirty="0" smtClean="0"/>
              <a:t>Återstående frågor</a:t>
            </a:r>
            <a:endParaRPr lang="sv-SE" dirty="0"/>
          </a:p>
        </p:txBody>
      </p:sp>
      <p:sp>
        <p:nvSpPr>
          <p:cNvPr id="4" name="Platshållare för datum 3"/>
          <p:cNvSpPr>
            <a:spLocks noGrp="1"/>
          </p:cNvSpPr>
          <p:nvPr>
            <p:ph type="dt" sz="half" idx="10"/>
          </p:nvPr>
        </p:nvSpPr>
        <p:spPr/>
        <p:txBody>
          <a:bodyPr/>
          <a:lstStyle/>
          <a:p>
            <a:fld id="{A4DCFA1F-633C-4493-8926-78A302EC87B3}"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dirty="0"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24</a:t>
            </a:fld>
            <a:endParaRPr lang="sv-SE" dirty="0"/>
          </a:p>
        </p:txBody>
      </p:sp>
      <p:sp>
        <p:nvSpPr>
          <p:cNvPr id="9" name="Rektangel 8"/>
          <p:cNvSpPr/>
          <p:nvPr/>
        </p:nvSpPr>
        <p:spPr>
          <a:xfrm>
            <a:off x="0" y="2271537"/>
            <a:ext cx="8854633" cy="3371500"/>
          </a:xfrm>
          <a:prstGeom prst="rect">
            <a:avLst/>
          </a:prstGeom>
        </p:spPr>
        <p:txBody>
          <a:bodyPr wrap="square">
            <a:spAutoFit/>
          </a:bodyPr>
          <a:lstStyle/>
          <a:p>
            <a:pPr marL="883285" marR="719455" indent="-342900">
              <a:lnSpc>
                <a:spcPct val="107000"/>
              </a:lnSpc>
              <a:spcAft>
                <a:spcPts val="800"/>
              </a:spcAft>
              <a:buFont typeface="Wingdings" panose="05000000000000000000" pitchFamily="2" charset="2"/>
              <a:buChar char="Ø"/>
              <a:tabLst>
                <a:tab pos="3857625" algn="l"/>
              </a:tabLst>
            </a:pPr>
            <a:r>
              <a:rPr lang="sv-SE" sz="2400" dirty="0" smtClean="0">
                <a:latin typeface="Arial" panose="020B0604020202020204" pitchFamily="34" charset="0"/>
                <a:ea typeface="Calibri" panose="020F0502020204030204" pitchFamily="34" charset="0"/>
                <a:cs typeface="Times New Roman" panose="02020603050405020304" pitchFamily="18" charset="0"/>
              </a:rPr>
              <a:t>Planera </a:t>
            </a:r>
            <a:r>
              <a:rPr lang="sv-SE" sz="2400" dirty="0">
                <a:latin typeface="Arial" panose="020B0604020202020204" pitchFamily="34" charset="0"/>
                <a:ea typeface="Calibri" panose="020F0502020204030204" pitchFamily="34" charset="0"/>
                <a:cs typeface="Times New Roman" panose="02020603050405020304" pitchFamily="18" charset="0"/>
              </a:rPr>
              <a:t>för implementeringen av den konkreta färdplanen</a:t>
            </a:r>
            <a:r>
              <a:rPr lang="sv-SE" sz="2400" dirty="0" smtClean="0">
                <a:latin typeface="Arial" panose="020B0604020202020204" pitchFamily="34" charset="0"/>
                <a:ea typeface="Calibri" panose="020F0502020204030204" pitchFamily="34" charset="0"/>
                <a:cs typeface="Times New Roman" panose="02020603050405020304" pitchFamily="18" charset="0"/>
              </a:rPr>
              <a:t>.</a:t>
            </a:r>
          </a:p>
          <a:p>
            <a:pPr marL="883285" marR="719455" indent="-342900">
              <a:lnSpc>
                <a:spcPct val="107000"/>
              </a:lnSpc>
              <a:spcAft>
                <a:spcPts val="800"/>
              </a:spcAft>
              <a:buFont typeface="Wingdings" panose="05000000000000000000" pitchFamily="2" charset="2"/>
              <a:buChar char="Ø"/>
              <a:tabLst>
                <a:tab pos="3857625" algn="l"/>
              </a:tabLst>
            </a:pPr>
            <a:r>
              <a:rPr lang="sv-SE" sz="2400" dirty="0">
                <a:latin typeface="Arial" panose="020B0604020202020204" pitchFamily="34" charset="0"/>
                <a:ea typeface="Calibri" panose="020F0502020204030204" pitchFamily="34" charset="0"/>
                <a:cs typeface="Times New Roman" panose="02020603050405020304" pitchFamily="18" charset="0"/>
              </a:rPr>
              <a:t>Systemledningen, hur/vem/vilka styr framåt</a:t>
            </a:r>
          </a:p>
          <a:p>
            <a:pPr marL="883285" marR="719455" indent="-342900">
              <a:lnSpc>
                <a:spcPct val="107000"/>
              </a:lnSpc>
              <a:spcAft>
                <a:spcPts val="800"/>
              </a:spcAft>
              <a:buFont typeface="Wingdings" panose="05000000000000000000" pitchFamily="2" charset="2"/>
              <a:buChar char="Ø"/>
              <a:tabLst>
                <a:tab pos="3857625" algn="l"/>
              </a:tabLst>
            </a:pPr>
            <a:r>
              <a:rPr lang="sv-SE" sz="2400" dirty="0" smtClean="0">
                <a:latin typeface="Arial" panose="020B0604020202020204" pitchFamily="34" charset="0"/>
                <a:ea typeface="Calibri" panose="020F0502020204030204" pitchFamily="34" charset="0"/>
                <a:cs typeface="Times New Roman" panose="02020603050405020304" pitchFamily="18" charset="0"/>
              </a:rPr>
              <a:t>Giltighetstid för färdplanen</a:t>
            </a:r>
          </a:p>
          <a:p>
            <a:pPr marL="883285" marR="719455" indent="-342900">
              <a:lnSpc>
                <a:spcPct val="107000"/>
              </a:lnSpc>
              <a:spcAft>
                <a:spcPts val="800"/>
              </a:spcAft>
              <a:buFont typeface="Wingdings" panose="05000000000000000000" pitchFamily="2" charset="2"/>
              <a:buChar char="Ø"/>
              <a:tabLst>
                <a:tab pos="3857625" algn="l"/>
              </a:tabLst>
            </a:pPr>
            <a:r>
              <a:rPr lang="sv-SE" sz="2400" dirty="0" smtClean="0">
                <a:latin typeface="Arial" panose="020B0604020202020204" pitchFamily="34" charset="0"/>
                <a:ea typeface="Calibri" panose="020F0502020204030204" pitchFamily="34" charset="0"/>
                <a:cs typeface="Times New Roman" panose="02020603050405020304" pitchFamily="18" charset="0"/>
              </a:rPr>
              <a:t>Remiss</a:t>
            </a:r>
          </a:p>
          <a:p>
            <a:pPr marL="883285" marR="719455" indent="-342900">
              <a:lnSpc>
                <a:spcPct val="107000"/>
              </a:lnSpc>
              <a:spcAft>
                <a:spcPts val="800"/>
              </a:spcAft>
              <a:buFont typeface="Wingdings" panose="05000000000000000000" pitchFamily="2" charset="2"/>
              <a:buChar char="Ø"/>
              <a:tabLst>
                <a:tab pos="3857625" algn="l"/>
              </a:tabLst>
            </a:pPr>
            <a:r>
              <a:rPr lang="sv-SE" sz="2400" dirty="0" smtClean="0">
                <a:latin typeface="Arial" panose="020B0604020202020204" pitchFamily="34" charset="0"/>
                <a:ea typeface="Calibri" panose="020F0502020204030204" pitchFamily="34" charset="0"/>
                <a:cs typeface="Times New Roman" panose="02020603050405020304" pitchFamily="18" charset="0"/>
              </a:rPr>
              <a:t>Underskrift av färdplanen</a:t>
            </a:r>
            <a:endParaRPr lang="sv-SE" sz="2400" dirty="0">
              <a:latin typeface="Arial" panose="020B0604020202020204" pitchFamily="34" charset="0"/>
              <a:ea typeface="Calibri" panose="020F0502020204030204" pitchFamily="34" charset="0"/>
              <a:cs typeface="Times New Roman" panose="02020603050405020304" pitchFamily="18" charset="0"/>
            </a:endParaRPr>
          </a:p>
          <a:p>
            <a:pPr marL="883285" marR="719455" indent="-342900">
              <a:lnSpc>
                <a:spcPct val="107000"/>
              </a:lnSpc>
              <a:spcAft>
                <a:spcPts val="800"/>
              </a:spcAft>
              <a:buFont typeface="Wingdings" panose="05000000000000000000" pitchFamily="2" charset="2"/>
              <a:buChar char="Ø"/>
              <a:tabLst>
                <a:tab pos="3857625" algn="l"/>
              </a:tabLst>
            </a:pPr>
            <a:endParaRPr lang="sv-SE"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9062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Framtida planeringsdatum</a:t>
            </a:r>
            <a:endParaRPr lang="sv-SE" dirty="0"/>
          </a:p>
        </p:txBody>
      </p:sp>
      <p:sp>
        <p:nvSpPr>
          <p:cNvPr id="3" name="Underrubrik 2"/>
          <p:cNvSpPr>
            <a:spLocks noGrp="1"/>
          </p:cNvSpPr>
          <p:nvPr>
            <p:ph type="subTitle" idx="1"/>
          </p:nvPr>
        </p:nvSpPr>
        <p:spPr>
          <a:xfrm>
            <a:off x="1172095" y="3838575"/>
            <a:ext cx="9734203" cy="1790699"/>
          </a:xfrm>
        </p:spPr>
        <p:txBody>
          <a:bodyPr>
            <a:normAutofit/>
          </a:bodyPr>
          <a:lstStyle/>
          <a:p>
            <a:pPr marL="342900" indent="-342900" algn="l">
              <a:lnSpc>
                <a:spcPct val="100000"/>
              </a:lnSpc>
              <a:buFont typeface="Arial" panose="020B0604020202020204" pitchFamily="34" charset="0"/>
              <a:buChar char="•"/>
            </a:pPr>
            <a:r>
              <a:rPr lang="sv-SE" dirty="0" smtClean="0"/>
              <a:t>Gemensam arbetsdag i höst, 25 oktober</a:t>
            </a:r>
          </a:p>
          <a:p>
            <a:pPr marL="342900" indent="-342900" algn="l">
              <a:lnSpc>
                <a:spcPct val="100000"/>
              </a:lnSpc>
              <a:buFont typeface="Arial" panose="020B0604020202020204" pitchFamily="34" charset="0"/>
              <a:buChar char="•"/>
            </a:pPr>
            <a:r>
              <a:rPr lang="sv-SE" dirty="0" smtClean="0"/>
              <a:t>Slutrapport av strategi och målbild årsskiftet 20/21</a:t>
            </a:r>
            <a:endParaRPr lang="sv-SE" dirty="0"/>
          </a:p>
        </p:txBody>
      </p:sp>
    </p:spTree>
    <p:extLst>
      <p:ext uri="{BB962C8B-B14F-4D97-AF65-F5344CB8AC3E}">
        <p14:creationId xmlns:p14="http://schemas.microsoft.com/office/powerpoint/2010/main" val="3057383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p:cNvPicPr>
            <a:picLocks noGrp="1" noChangeAspect="1"/>
          </p:cNvPicPr>
          <p:nvPr>
            <p:ph idx="1"/>
          </p:nvPr>
        </p:nvPicPr>
        <p:blipFill>
          <a:blip r:embed="rId3"/>
          <a:stretch>
            <a:fillRect/>
          </a:stretch>
        </p:blipFill>
        <p:spPr>
          <a:xfrm>
            <a:off x="0" y="-772359"/>
            <a:ext cx="12192000" cy="7621585"/>
          </a:xfrm>
          <a:prstGeom prst="rect">
            <a:avLst/>
          </a:prstGeom>
        </p:spPr>
      </p:pic>
      <p:sp>
        <p:nvSpPr>
          <p:cNvPr id="4" name="Platshållare för datum 3"/>
          <p:cNvSpPr>
            <a:spLocks noGrp="1"/>
          </p:cNvSpPr>
          <p:nvPr>
            <p:ph type="dt" sz="half" idx="10"/>
          </p:nvPr>
        </p:nvSpPr>
        <p:spPr/>
        <p:txBody>
          <a:bodyPr/>
          <a:lstStyle/>
          <a:p>
            <a:fld id="{A4DCFA1F-633C-4493-8926-78A302EC87B3}"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dirty="0"/>
              <a:t>God och Nära vård i Dalarna 210212</a:t>
            </a:r>
          </a:p>
        </p:txBody>
      </p:sp>
      <p:sp>
        <p:nvSpPr>
          <p:cNvPr id="6" name="Platshållare för bildnummer 5"/>
          <p:cNvSpPr>
            <a:spLocks noGrp="1"/>
          </p:cNvSpPr>
          <p:nvPr>
            <p:ph type="sldNum" sz="quarter" idx="12"/>
          </p:nvPr>
        </p:nvSpPr>
        <p:spPr/>
        <p:txBody>
          <a:bodyPr/>
          <a:lstStyle/>
          <a:p>
            <a:fld id="{130DDE8C-17E0-4539-9C15-C1E9D231907F}" type="slidenum">
              <a:rPr lang="sv-SE" smtClean="0"/>
              <a:pPr/>
              <a:t>3</a:t>
            </a:fld>
            <a:endParaRPr lang="sv-SE" dirty="0"/>
          </a:p>
        </p:txBody>
      </p:sp>
    </p:spTree>
    <p:extLst>
      <p:ext uri="{BB962C8B-B14F-4D97-AF65-F5344CB8AC3E}">
        <p14:creationId xmlns:p14="http://schemas.microsoft.com/office/powerpoint/2010/main" val="2937099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10547" y="473213"/>
            <a:ext cx="11358206" cy="2852737"/>
          </a:xfrm>
        </p:spPr>
        <p:txBody>
          <a:bodyPr/>
          <a:lstStyle/>
          <a:p>
            <a:r>
              <a:rPr lang="sv-SE" dirty="0" smtClean="0"/>
              <a:t>Färdplan – länsgemensam strategi för God och Nära vård i Dalarna</a:t>
            </a:r>
            <a:endParaRPr lang="sv-SE" dirty="0"/>
          </a:p>
        </p:txBody>
      </p:sp>
      <p:sp>
        <p:nvSpPr>
          <p:cNvPr id="4" name="Platshållare för datum 3"/>
          <p:cNvSpPr>
            <a:spLocks noGrp="1"/>
          </p:cNvSpPr>
          <p:nvPr>
            <p:ph type="dt" sz="half" idx="10"/>
          </p:nvPr>
        </p:nvSpPr>
        <p:spPr/>
        <p:txBody>
          <a:bodyPr/>
          <a:lstStyle/>
          <a:p>
            <a:fld id="{E2535A9E-D017-4372-B3BF-D9AF30AA73A6}"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4</a:t>
            </a:fld>
            <a:endParaRPr lang="sv-SE" dirty="0"/>
          </a:p>
        </p:txBody>
      </p:sp>
      <p:pic>
        <p:nvPicPr>
          <p:cNvPr id="7" name="Bildobjekt 6"/>
          <p:cNvPicPr>
            <a:picLocks noChangeAspect="1"/>
          </p:cNvPicPr>
          <p:nvPr/>
        </p:nvPicPr>
        <p:blipFill>
          <a:blip r:embed="rId3"/>
          <a:stretch>
            <a:fillRect/>
          </a:stretch>
        </p:blipFill>
        <p:spPr>
          <a:xfrm>
            <a:off x="7684196" y="3125290"/>
            <a:ext cx="4355465" cy="3119646"/>
          </a:xfrm>
          <a:prstGeom prst="rect">
            <a:avLst/>
          </a:prstGeom>
        </p:spPr>
      </p:pic>
    </p:spTree>
    <p:extLst>
      <p:ext uri="{BB962C8B-B14F-4D97-AF65-F5344CB8AC3E}">
        <p14:creationId xmlns:p14="http://schemas.microsoft.com/office/powerpoint/2010/main" val="1390412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2494" y="155865"/>
            <a:ext cx="11622361" cy="1374678"/>
          </a:xfrm>
        </p:spPr>
        <p:txBody>
          <a:bodyPr/>
          <a:lstStyle/>
          <a:p>
            <a:r>
              <a:rPr lang="sv-SE" sz="3600" dirty="0" smtClean="0"/>
              <a:t>Målbild </a:t>
            </a:r>
            <a:br>
              <a:rPr lang="sv-SE" sz="3600" dirty="0" smtClean="0"/>
            </a:br>
            <a:r>
              <a:rPr lang="sv-SE" sz="2000" dirty="0" smtClean="0"/>
              <a:t>Inriktningen </a:t>
            </a:r>
            <a:r>
              <a:rPr lang="sv-SE" sz="2000" dirty="0"/>
              <a:t>för en nära och tillgänglig vård – en primärprimärvårdsreform</a:t>
            </a:r>
            <a:r>
              <a:rPr lang="sv-SE" sz="2000" b="0" dirty="0"/>
              <a:t>, </a:t>
            </a:r>
            <a:r>
              <a:rPr lang="sv-SE" sz="2000" b="0" dirty="0" smtClean="0"/>
              <a:t/>
            </a:r>
            <a:br>
              <a:rPr lang="sv-SE" sz="2000" b="0" dirty="0" smtClean="0"/>
            </a:br>
            <a:r>
              <a:rPr lang="sv-SE" sz="2000" b="0" dirty="0" smtClean="0"/>
              <a:t>riksdagsbeslut nov 2020, träder i kraft </a:t>
            </a:r>
            <a:r>
              <a:rPr lang="sv-SE" sz="2000" dirty="0" smtClean="0"/>
              <a:t>1 juli 2021</a:t>
            </a:r>
            <a:r>
              <a:rPr lang="sv-SE" sz="2000" dirty="0"/>
              <a:t/>
            </a:r>
            <a:br>
              <a:rPr lang="sv-SE" sz="2000" dirty="0"/>
            </a:br>
            <a:endParaRPr lang="sv-SE" sz="2000" dirty="0"/>
          </a:p>
        </p:txBody>
      </p:sp>
      <p:sp>
        <p:nvSpPr>
          <p:cNvPr id="3" name="Platshållare för innehåll 2"/>
          <p:cNvSpPr>
            <a:spLocks noGrp="1"/>
          </p:cNvSpPr>
          <p:nvPr>
            <p:ph idx="1"/>
          </p:nvPr>
        </p:nvSpPr>
        <p:spPr>
          <a:xfrm>
            <a:off x="509729" y="1765737"/>
            <a:ext cx="5957285" cy="2641555"/>
          </a:xfrm>
        </p:spPr>
        <p:txBody>
          <a:bodyPr/>
          <a:lstStyle/>
          <a:p>
            <a:pPr marL="30163" indent="0">
              <a:buNone/>
            </a:pPr>
            <a:r>
              <a:rPr lang="sv-SE" sz="2000" dirty="0"/>
              <a:t>”Hälso- och sjukvården bör ställa om så att </a:t>
            </a:r>
            <a:r>
              <a:rPr lang="sv-SE" sz="2000" b="1" dirty="0"/>
              <a:t>primärvården är navet </a:t>
            </a:r>
            <a:r>
              <a:rPr lang="sv-SE" sz="2000" dirty="0"/>
              <a:t>i vården och </a:t>
            </a:r>
            <a:r>
              <a:rPr lang="sv-SE" sz="2000" b="1" dirty="0"/>
              <a:t>samspelar </a:t>
            </a:r>
            <a:r>
              <a:rPr lang="sv-SE" sz="2000" dirty="0"/>
              <a:t>med annan hälso- och sjukvård och med socialtjänsten. </a:t>
            </a:r>
            <a:endParaRPr lang="sv-SE" sz="2000" dirty="0" smtClean="0"/>
          </a:p>
          <a:p>
            <a:pPr marL="30163" indent="0">
              <a:buNone/>
            </a:pPr>
            <a:r>
              <a:rPr lang="sv-SE" sz="2000" dirty="0" smtClean="0">
                <a:solidFill>
                  <a:schemeClr val="accent3">
                    <a:lumMod val="75000"/>
                  </a:schemeClr>
                </a:solidFill>
              </a:rPr>
              <a:t>Målet </a:t>
            </a:r>
            <a:r>
              <a:rPr lang="sv-SE" sz="2000" dirty="0">
                <a:solidFill>
                  <a:schemeClr val="accent3">
                    <a:lumMod val="75000"/>
                  </a:schemeClr>
                </a:solidFill>
              </a:rPr>
              <a:t>med omställningen av hälso- och sjukvården bör vara att patienten får </a:t>
            </a:r>
            <a:r>
              <a:rPr lang="sv-SE" sz="2000" dirty="0" smtClean="0">
                <a:solidFill>
                  <a:schemeClr val="accent3">
                    <a:lumMod val="75000"/>
                  </a:schemeClr>
                </a:solidFill>
              </a:rPr>
              <a:t>en </a:t>
            </a:r>
            <a:r>
              <a:rPr lang="sv-SE" sz="2000" b="1" dirty="0">
                <a:solidFill>
                  <a:schemeClr val="accent3">
                    <a:lumMod val="75000"/>
                  </a:schemeClr>
                </a:solidFill>
              </a:rPr>
              <a:t>god, nära och samordnad </a:t>
            </a:r>
            <a:r>
              <a:rPr lang="sv-SE" sz="2000" dirty="0">
                <a:solidFill>
                  <a:schemeClr val="accent3">
                    <a:lumMod val="75000"/>
                  </a:schemeClr>
                </a:solidFill>
              </a:rPr>
              <a:t>vård som stärker </a:t>
            </a:r>
            <a:r>
              <a:rPr lang="sv-SE" sz="2000" b="1" dirty="0">
                <a:solidFill>
                  <a:schemeClr val="accent3">
                    <a:lumMod val="75000"/>
                  </a:schemeClr>
                </a:solidFill>
              </a:rPr>
              <a:t>hälsan</a:t>
            </a:r>
            <a:r>
              <a:rPr lang="sv-SE" sz="2000" dirty="0">
                <a:solidFill>
                  <a:schemeClr val="accent3">
                    <a:lumMod val="75000"/>
                  </a:schemeClr>
                </a:solidFill>
              </a:rPr>
              <a:t>. </a:t>
            </a:r>
            <a:endParaRPr lang="sv-SE" sz="2000" dirty="0" smtClean="0">
              <a:solidFill>
                <a:schemeClr val="accent3">
                  <a:lumMod val="75000"/>
                </a:schemeClr>
              </a:solidFill>
            </a:endParaRPr>
          </a:p>
          <a:p>
            <a:pPr marL="30163" indent="0">
              <a:buNone/>
            </a:pPr>
            <a:r>
              <a:rPr lang="sv-SE" sz="2000" dirty="0" smtClean="0">
                <a:solidFill>
                  <a:schemeClr val="accent3">
                    <a:lumMod val="75000"/>
                  </a:schemeClr>
                </a:solidFill>
              </a:rPr>
              <a:t>Målet </a:t>
            </a:r>
            <a:r>
              <a:rPr lang="sv-SE" sz="2000" dirty="0">
                <a:solidFill>
                  <a:schemeClr val="accent3">
                    <a:lumMod val="75000"/>
                  </a:schemeClr>
                </a:solidFill>
              </a:rPr>
              <a:t>bör också vara att </a:t>
            </a:r>
            <a:r>
              <a:rPr lang="sv-SE" sz="2000" b="1" dirty="0">
                <a:solidFill>
                  <a:schemeClr val="accent3">
                    <a:lumMod val="75000"/>
                  </a:schemeClr>
                </a:solidFill>
              </a:rPr>
              <a:t>patienten är delaktig </a:t>
            </a:r>
            <a:r>
              <a:rPr lang="sv-SE" sz="2000" dirty="0">
                <a:solidFill>
                  <a:schemeClr val="accent3">
                    <a:lumMod val="75000"/>
                  </a:schemeClr>
                </a:solidFill>
              </a:rPr>
              <a:t>utifrån sina förutsättningar och preferenser och att en </a:t>
            </a:r>
            <a:r>
              <a:rPr lang="sv-SE" sz="2000" b="1" dirty="0">
                <a:solidFill>
                  <a:schemeClr val="accent3">
                    <a:lumMod val="75000"/>
                  </a:schemeClr>
                </a:solidFill>
              </a:rPr>
              <a:t>effektivare</a:t>
            </a:r>
            <a:r>
              <a:rPr lang="sv-SE" sz="2000" dirty="0">
                <a:solidFill>
                  <a:schemeClr val="accent3">
                    <a:lumMod val="75000"/>
                  </a:schemeClr>
                </a:solidFill>
              </a:rPr>
              <a:t> användning av hälso- och sjukvårdens resurser ska kunna uppnås.” </a:t>
            </a:r>
            <a:endParaRPr lang="sv-SE" sz="2000" dirty="0" smtClean="0">
              <a:solidFill>
                <a:schemeClr val="accent3">
                  <a:lumMod val="75000"/>
                </a:schemeClr>
              </a:solidFill>
            </a:endParaRPr>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3861" y="1387364"/>
            <a:ext cx="3549669" cy="4475357"/>
          </a:xfrm>
          <a:prstGeom prst="rect">
            <a:avLst/>
          </a:prstGeom>
        </p:spPr>
      </p:pic>
    </p:spTree>
    <p:extLst>
      <p:ext uri="{BB962C8B-B14F-4D97-AF65-F5344CB8AC3E}">
        <p14:creationId xmlns:p14="http://schemas.microsoft.com/office/powerpoint/2010/main" val="2487220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255" y="0"/>
            <a:ext cx="10450410" cy="6255327"/>
          </a:xfrm>
          <a:prstGeom prst="rect">
            <a:avLst/>
          </a:prstGeom>
        </p:spPr>
      </p:pic>
    </p:spTree>
    <p:extLst>
      <p:ext uri="{BB962C8B-B14F-4D97-AF65-F5344CB8AC3E}">
        <p14:creationId xmlns:p14="http://schemas.microsoft.com/office/powerpoint/2010/main" val="23354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5376" y="236076"/>
            <a:ext cx="8461248" cy="6385848"/>
          </a:xfrm>
          <a:prstGeom prst="rect">
            <a:avLst/>
          </a:prstGeom>
        </p:spPr>
      </p:pic>
    </p:spTree>
    <p:extLst>
      <p:ext uri="{BB962C8B-B14F-4D97-AF65-F5344CB8AC3E}">
        <p14:creationId xmlns:p14="http://schemas.microsoft.com/office/powerpoint/2010/main" val="3448403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p:cNvSpPr txBox="1"/>
          <p:nvPr/>
        </p:nvSpPr>
        <p:spPr>
          <a:xfrm>
            <a:off x="2789382" y="129309"/>
            <a:ext cx="7324436" cy="6077527"/>
          </a:xfrm>
          <a:prstGeom prst="rect">
            <a:avLst/>
          </a:prstGeom>
          <a:solidFill>
            <a:schemeClr val="accent3">
              <a:lumMod val="20000"/>
              <a:lumOff val="80000"/>
            </a:schemeClr>
          </a:solidFill>
        </p:spPr>
        <p:txBody>
          <a:bodyPr wrap="square" rtlCol="0">
            <a:spAutoFit/>
          </a:bodyPr>
          <a:lstStyle/>
          <a:p>
            <a:endParaRPr lang="sv-SE" dirty="0"/>
          </a:p>
        </p:txBody>
      </p:sp>
      <p:sp>
        <p:nvSpPr>
          <p:cNvPr id="4" name="Platshållare för datum 3"/>
          <p:cNvSpPr>
            <a:spLocks noGrp="1"/>
          </p:cNvSpPr>
          <p:nvPr>
            <p:ph type="dt" sz="half" idx="10"/>
          </p:nvPr>
        </p:nvSpPr>
        <p:spPr/>
        <p:txBody>
          <a:bodyPr/>
          <a:lstStyle/>
          <a:p>
            <a:fld id="{E2535A9E-D017-4372-B3BF-D9AF30AA73A6}" type="datetime1">
              <a:rPr lang="sv-SE" smtClean="0"/>
              <a:t>2021-08-11</a:t>
            </a:fld>
            <a:endParaRPr lang="sv-SE" dirty="0"/>
          </a:p>
        </p:txBody>
      </p:sp>
      <p:sp>
        <p:nvSpPr>
          <p:cNvPr id="5" name="Platshållare för sidfot 4"/>
          <p:cNvSpPr>
            <a:spLocks noGrp="1"/>
          </p:cNvSpPr>
          <p:nvPr>
            <p:ph type="ftr" sz="quarter" idx="11"/>
          </p:nvPr>
        </p:nvSpPr>
        <p:spPr/>
        <p:txBody>
          <a:bodyPr/>
          <a:lstStyle/>
          <a:p>
            <a:r>
              <a:rPr lang="sv-SE" smtClean="0"/>
              <a:t>Styrgrupp GNV</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8</a:t>
            </a:fld>
            <a:endParaRPr lang="sv-SE" dirty="0"/>
          </a:p>
        </p:txBody>
      </p:sp>
      <p:graphicFrame>
        <p:nvGraphicFramePr>
          <p:cNvPr id="8" name="Diagram 7"/>
          <p:cNvGraphicFramePr/>
          <p:nvPr>
            <p:extLst>
              <p:ext uri="{D42A27DB-BD31-4B8C-83A1-F6EECF244321}">
                <p14:modId xmlns:p14="http://schemas.microsoft.com/office/powerpoint/2010/main" val="3771408651"/>
              </p:ext>
            </p:extLst>
          </p:nvPr>
        </p:nvGraphicFramePr>
        <p:xfrm>
          <a:off x="2281853" y="51088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ruta 9"/>
          <p:cNvSpPr txBox="1"/>
          <p:nvPr/>
        </p:nvSpPr>
        <p:spPr>
          <a:xfrm>
            <a:off x="8382471" y="601517"/>
            <a:ext cx="1657456" cy="307777"/>
          </a:xfrm>
          <a:prstGeom prst="rect">
            <a:avLst/>
          </a:prstGeom>
          <a:noFill/>
        </p:spPr>
        <p:txBody>
          <a:bodyPr wrap="square" rtlCol="0">
            <a:spAutoFit/>
          </a:bodyPr>
          <a:lstStyle/>
          <a:p>
            <a:r>
              <a:rPr lang="sv-SE" sz="1400" i="1" dirty="0" smtClean="0"/>
              <a:t>Omvärlden</a:t>
            </a:r>
            <a:endParaRPr lang="sv-SE" sz="1400" i="1" dirty="0"/>
          </a:p>
        </p:txBody>
      </p:sp>
      <p:sp>
        <p:nvSpPr>
          <p:cNvPr id="11" name="textruta 10"/>
          <p:cNvSpPr txBox="1"/>
          <p:nvPr/>
        </p:nvSpPr>
        <p:spPr>
          <a:xfrm>
            <a:off x="3099743" y="525984"/>
            <a:ext cx="1657456" cy="307777"/>
          </a:xfrm>
          <a:prstGeom prst="rect">
            <a:avLst/>
          </a:prstGeom>
          <a:noFill/>
        </p:spPr>
        <p:txBody>
          <a:bodyPr wrap="square" rtlCol="0">
            <a:spAutoFit/>
          </a:bodyPr>
          <a:lstStyle/>
          <a:p>
            <a:r>
              <a:rPr lang="sv-SE" sz="1400" i="1" dirty="0" smtClean="0"/>
              <a:t>Nuläget i Dalarna</a:t>
            </a:r>
            <a:endParaRPr lang="sv-SE" sz="1400" i="1" dirty="0"/>
          </a:p>
        </p:txBody>
      </p:sp>
    </p:spTree>
    <p:extLst>
      <p:ext uri="{BB962C8B-B14F-4D97-AF65-F5344CB8AC3E}">
        <p14:creationId xmlns:p14="http://schemas.microsoft.com/office/powerpoint/2010/main" val="635424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3" name="Underrubrik 2"/>
          <p:cNvSpPr>
            <a:spLocks noGrp="1"/>
          </p:cNvSpPr>
          <p:nvPr>
            <p:ph type="subTitle" idx="1"/>
          </p:nvPr>
        </p:nvSpPr>
        <p:spPr/>
        <p:txBody>
          <a:bodyPr/>
          <a:lstStyle/>
          <a:p>
            <a:r>
              <a:rPr lang="sv-SE" dirty="0" smtClean="0">
                <a:solidFill>
                  <a:schemeClr val="tx2">
                    <a:lumMod val="25000"/>
                  </a:schemeClr>
                </a:solidFill>
              </a:rPr>
              <a:t>Dalarnas målbild</a:t>
            </a:r>
            <a:endParaRPr lang="sv-SE" dirty="0">
              <a:solidFill>
                <a:schemeClr val="tx2">
                  <a:lumMod val="25000"/>
                </a:schemeClr>
              </a:solidFill>
            </a:endParaRPr>
          </a:p>
        </p:txBody>
      </p:sp>
      <p:sp>
        <p:nvSpPr>
          <p:cNvPr id="4" name="Rubrik 3"/>
          <p:cNvSpPr>
            <a:spLocks noGrp="1"/>
          </p:cNvSpPr>
          <p:nvPr>
            <p:ph type="ctrTitle"/>
          </p:nvPr>
        </p:nvSpPr>
        <p:spPr/>
        <p:txBody>
          <a:bodyPr/>
          <a:lstStyle/>
          <a:p>
            <a:r>
              <a:rPr lang="sv-SE" i="1" dirty="0">
                <a:solidFill>
                  <a:schemeClr val="tx2">
                    <a:lumMod val="25000"/>
                  </a:schemeClr>
                </a:solidFill>
              </a:rPr>
              <a:t>Nära genom hela livet – gemensamt </a:t>
            </a:r>
            <a:r>
              <a:rPr lang="sv-SE" i="1" dirty="0" smtClean="0">
                <a:solidFill>
                  <a:schemeClr val="tx2">
                    <a:lumMod val="25000"/>
                  </a:schemeClr>
                </a:solidFill>
              </a:rPr>
              <a:t>tillsammans</a:t>
            </a:r>
            <a:endParaRPr lang="sv-SE" dirty="0">
              <a:solidFill>
                <a:schemeClr val="tx2">
                  <a:lumMod val="25000"/>
                </a:schemeClr>
              </a:solidFill>
            </a:endParaRPr>
          </a:p>
        </p:txBody>
      </p:sp>
    </p:spTree>
    <p:extLst>
      <p:ext uri="{BB962C8B-B14F-4D97-AF65-F5344CB8AC3E}">
        <p14:creationId xmlns:p14="http://schemas.microsoft.com/office/powerpoint/2010/main" val="23329656"/>
      </p:ext>
    </p:extLst>
  </p:cSld>
  <p:clrMapOvr>
    <a:masterClrMapping/>
  </p:clrMapOvr>
</p:sld>
</file>

<file path=ppt/theme/theme1.xml><?xml version="1.0" encoding="utf-8"?>
<a:theme xmlns:a="http://schemas.openxmlformats.org/drawingml/2006/main" name="VCdag">
  <a:themeElements>
    <a:clrScheme name="Ltd">
      <a:dk1>
        <a:sysClr val="windowText" lastClr="000000"/>
      </a:dk1>
      <a:lt1>
        <a:sysClr val="window" lastClr="FFFFFF"/>
      </a:lt1>
      <a:dk2>
        <a:srgbClr val="F15060"/>
      </a:dk2>
      <a:lt2>
        <a:srgbClr val="E7E6E6"/>
      </a:lt2>
      <a:accent1>
        <a:srgbClr val="00B4E4"/>
      </a:accent1>
      <a:accent2>
        <a:srgbClr val="28B29A"/>
      </a:accent2>
      <a:accent3>
        <a:srgbClr val="FFD378"/>
      </a:accent3>
      <a:accent4>
        <a:srgbClr val="AEDDEF"/>
      </a:accent4>
      <a:accent5>
        <a:srgbClr val="6ACEC3"/>
      </a:accent5>
      <a:accent6>
        <a:srgbClr val="FAE9BA"/>
      </a:accent6>
      <a:hlink>
        <a:srgbClr val="0074A2"/>
      </a:hlink>
      <a:folHlink>
        <a:srgbClr val="0074A2"/>
      </a:folHlink>
    </a:clrScheme>
    <a:fontScheme name="L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td_standard.potx" id="{151680F3-6FC2-4960-B137-648106B7FBF2}" vid="{FDF325D6-299B-47C8-B8D0-086DBBEE1ED8}"/>
    </a:ext>
  </a:extLst>
</a:theme>
</file>

<file path=ppt/theme/theme2.xml><?xml version="1.0" encoding="utf-8"?>
<a:theme xmlns:a="http://schemas.openxmlformats.org/drawingml/2006/main" name="1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CAF1EB7-961D-45FB-A7E7-5E325B50E9F9}"/>
    </a:ext>
  </a:extLst>
</a:theme>
</file>

<file path=ppt/theme/theme3.xml><?xml version="1.0" encoding="utf-8"?>
<a:theme xmlns:a="http://schemas.openxmlformats.org/drawingml/2006/main" name="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CAF1EB7-961D-45FB-A7E7-5E325B50E9F9}"/>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Blankett" ma:contentTypeID="0x010100AC92CF2061C10240851FF38CAA99F4B802010010A27C58E3F0514186632C5957A89C4F" ma:contentTypeVersion="130" ma:contentTypeDescription="Skapa ett nytt dokument." ma:contentTypeScope="" ma:versionID="9bf25bd7270ae3ae2d7c31c9d1db3bca">
  <xsd:schema xmlns:xsd="http://www.w3.org/2001/XMLSchema" xmlns:xs="http://www.w3.org/2001/XMLSchema" xmlns:p="http://schemas.microsoft.com/office/2006/metadata/properties" xmlns:ns2="2f901946-e264-40a9-b252-19c7dedd3add" xmlns:ns3="625733c5-0f95-420a-bdd7-9e1f1bc4aabb" targetNamespace="http://schemas.microsoft.com/office/2006/metadata/properties" ma:root="true" ma:fieldsID="241170c2dbcd7254dcf607298c5ee6d2" ns2:_="" ns3:_="">
    <xsd:import namespace="2f901946-e264-40a9-b252-19c7dedd3add"/>
    <xsd:import namespace="625733c5-0f95-420a-bdd7-9e1f1bc4aabb"/>
    <xsd:element name="properties">
      <xsd:complexType>
        <xsd:sequence>
          <xsd:element name="documentManagement">
            <xsd:complexType>
              <xsd:all>
                <xsd:element ref="ns2:LD_Dokumentansvarig"/>
                <xsd:element ref="ns2:LD_Informationsklass"/>
                <xsd:element ref="ns2:LD_ArbetsrumID" minOccurs="0"/>
                <xsd:element ref="ns2:LD_DokumentID" minOccurs="0"/>
                <xsd:element ref="ns2:LD_Faktaagare" minOccurs="0"/>
                <xsd:element ref="ns2:LD_Version" minOccurs="0"/>
                <xsd:element ref="ns2:LD_GranskatAv" minOccurs="0"/>
                <xsd:element ref="ns2:LD_Dokumentstatus" minOccurs="0"/>
                <xsd:element ref="ns2:LD_Publiceringsstatus" minOccurs="0"/>
                <xsd:element ref="ns2:LD_GodkantAv" minOccurs="0"/>
                <xsd:element ref="ns2:LD_GodkantDatum" minOccurs="0"/>
                <xsd:element ref="ns2:LD_Diarienummer" minOccurs="0"/>
                <xsd:element ref="ns2:LD_Beslutsnummer" minOccurs="0"/>
                <xsd:element ref="ns2:l94247903c2249fd91f98a10a58087d0" minOccurs="0"/>
                <xsd:element ref="ns2:b949fc07257b40f7b02b2d246d41368f" minOccurs="0"/>
                <xsd:element ref="ns2:d35d67994db9475aa58636ebfce59533" minOccurs="0"/>
                <xsd:element ref="ns2:TaxCatchAll" minOccurs="0"/>
                <xsd:element ref="ns2:j125def9988a4544907fddb4a09b1af5" minOccurs="0"/>
                <xsd:element ref="ns2:ib8be5378b304cd19503fe0f13c962e4" minOccurs="0"/>
                <xsd:element ref="ns2:ib626626c2604ac096d2606abc0b50e1" minOccurs="0"/>
                <xsd:element ref="ns2:LD_OldDokumentstatus" minOccurs="0"/>
                <xsd:element ref="ns2:TaxCatchAllLabel" minOccurs="0"/>
                <xsd:element ref="ns2:nf66689e3cec4bcc9e3f4977582c706c" minOccurs="0"/>
                <xsd:element ref="ns2:LD_OldPubliceringsstatu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01946-e264-40a9-b252-19c7dedd3add" elementFormDefault="qualified">
    <xsd:import namespace="http://schemas.microsoft.com/office/2006/documentManagement/types"/>
    <xsd:import namespace="http://schemas.microsoft.com/office/infopath/2007/PartnerControls"/>
    <xsd:element name="LD_Dokumentansvarig" ma:index="2" ma:displayName="Dokumentansvarig" ma:list="UserInfo" ma:internalName="LD_Dokumentansvarig" ma:readOnly="fals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LD_Informationsklass" ma:index="4" ma:displayName="Informationsklass" ma:default="Intern alla" ma:internalName="LD_Informationsklass" ma:readOnly="false">
      <xsd:simpleType>
        <xsd:restriction base="dms:Choice">
          <xsd:enumeration value="Publik"/>
          <xsd:enumeration value="Intern alla"/>
          <xsd:enumeration value="Intern skyddad"/>
        </xsd:restriction>
      </xsd:simpleType>
    </xsd:element>
    <xsd:element name="LD_ArbetsrumID" ma:index="8" nillable="true" ma:displayName="ArbetsrumID" ma:hidden="true" ma:internalName="LD_ArbetsrumID"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LD_DokumentID" ma:index="9" nillable="true" ma:displayName="LD DokumentID" ma:hidden="true" ma:internalName="LD_DokumentID"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LD_Faktaagare" ma:index="10" nillable="true" ma:displayName="Faktaägare" ma:hidden="true" ma:internalName="LD_Faktaagar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LD_Version" ma:index="11" nillable="true" ma:displayName="Version" ma:internalName="LD_Version" ma:readOnly="false">
      <xsd:simpleType>
        <xsd:restriction base="dms:Text"/>
      </xsd:simpleType>
    </xsd:element>
    <xsd:element name="LD_GranskatAv" ma:index="12" nillable="true" ma:displayName="Granskat av" ma:list="UserInfo" ma:internalName="LD_GranskatAv"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D_Dokumentstatus" ma:index="13" nillable="true" ma:displayName="Dokumentstatus" ma:default="Utkast" ma:hidden="true" ma:internalName="LD_Dokumentstatus" ma:readOnly="false">
      <xsd:simpleType>
        <xsd:restriction base="dms:Choice">
          <xsd:enumeration value="Utkast"/>
          <xsd:enumeration value="Granskning pågår"/>
          <xsd:enumeration value="Granskat"/>
          <xsd:enumeration value="Godkännande pågår"/>
          <xsd:enumeration value="Godkänt"/>
          <xsd:enumeration value="Ej godkänt"/>
          <xsd:enumeration value="Publicerat"/>
          <xsd:enumeration value="Godkänt och publicerat"/>
        </xsd:restriction>
      </xsd:simpleType>
    </xsd:element>
    <xsd:element name="LD_Publiceringsstatus" ma:index="14" nillable="true" ma:displayName="Publiceringsstatus" ma:default="Ej publicerat" ma:hidden="true" ma:internalName="LD_Publiceringsstatus" ma:readOnly="false">
      <xsd:simpleType>
        <xsd:restriction base="dms:Choice">
          <xsd:enumeration value="Ej publicerat"/>
          <xsd:enumeration value="Publicering pågår"/>
          <xsd:enumeration value="Publicerat"/>
          <xsd:enumeration value="Avpublicerat"/>
          <xsd:enumeration value="Revidering krävs"/>
          <xsd:enumeration value="Revidering pågår"/>
        </xsd:restriction>
      </xsd:simpleType>
    </xsd:element>
    <xsd:element name="LD_GodkantAv" ma:index="16" nillable="true" ma:displayName="Godkänt av" ma:list="UserInfo" ma:internalName="LD_GodkantAv"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D_GodkantDatum" ma:index="17" nillable="true" ma:displayName="Godkänt datum" ma:internalName="LD_GodkantDatum" ma:readOnly="false">
      <xsd:simpleType>
        <xsd:restriction base="dms:DateTime"/>
      </xsd:simpleType>
    </xsd:element>
    <xsd:element name="LD_Diarienummer" ma:index="18" nillable="true" ma:displayName="Diarienummer" ma:internalName="LD_Diarienummer" ma:readOnly="false">
      <xsd:simpleType>
        <xsd:restriction base="dms:Text"/>
      </xsd:simpleType>
    </xsd:element>
    <xsd:element name="LD_Beslutsnummer" ma:index="19" nillable="true" ma:displayName="Beslutsnummer" ma:internalName="LD_Beslutsnummer" ma:readOnly="false">
      <xsd:simpleType>
        <xsd:restriction base="dms:Text"/>
      </xsd:simpleType>
    </xsd:element>
    <xsd:element name="l94247903c2249fd91f98a10a58087d0" ma:index="22" nillable="true" ma:taxonomy="true" ma:internalName="l94247903c2249fd91f98a10a58087d0" ma:taxonomyFieldName="LD_Dokumenttyp" ma:displayName="Dokumenttyp" ma:readOnly="false" ma:fieldId="{59424790-3c22-49fd-91f9-8a10a58087d0}" ma:sspId="e7769dcc-5dd1-4f02-a71f-f2e47d1eab4e" ma:termSetId="0f652e80-21f1-4db9-823c-0c440e78a020" ma:anchorId="00000000-0000-0000-0000-000000000000" ma:open="false" ma:isKeyword="false">
      <xsd:complexType>
        <xsd:sequence>
          <xsd:element ref="pc:Terms" minOccurs="0" maxOccurs="1"/>
        </xsd:sequence>
      </xsd:complexType>
    </xsd:element>
    <xsd:element name="b949fc07257b40f7b02b2d246d41368f" ma:index="24" ma:taxonomy="true" ma:internalName="b949fc07257b40f7b02b2d246d41368f" ma:taxonomyFieldName="LD_GallerForVerksamhet" ma:displayName="Gäller för verksamhet" ma:readOnly="false" ma:default="" ma:fieldId="{b949fc07-257b-40f7-b02b-2d246d41368f}" ma:taxonomyMulti="true" ma:sspId="e7769dcc-5dd1-4f02-a71f-f2e47d1eab4e" ma:termSetId="fdc1c8bc-96b8-4ad1-a7fe-19ec9003abbc" ma:anchorId="00000000-0000-0000-0000-000000000000" ma:open="false" ma:isKeyword="false">
      <xsd:complexType>
        <xsd:sequence>
          <xsd:element ref="pc:Terms" minOccurs="0" maxOccurs="1"/>
        </xsd:sequence>
      </xsd:complexType>
    </xsd:element>
    <xsd:element name="d35d67994db9475aa58636ebfce59533" ma:index="25" nillable="true" ma:taxonomy="true" ma:internalName="d35d67994db9475aa58636ebfce59533" ma:taxonomyFieldName="LD_Sprak" ma:displayName="Språk" ma:readOnly="false" ma:default="1;#sv - svenska|fc4bf42e-8ca5-492e-bdac-5e5e0115cfa8" ma:fieldId="{d35d6799-4db9-475a-a586-36ebfce59533}" ma:sspId="e7769dcc-5dd1-4f02-a71f-f2e47d1eab4e" ma:termSetId="34bdb1d3-4598-4ab4-b025-869b2700dd57" ma:anchorId="00000000-0000-0000-0000-000000000000" ma:open="false" ma:isKeyword="false">
      <xsd:complexType>
        <xsd:sequence>
          <xsd:element ref="pc:Terms" minOccurs="0" maxOccurs="1"/>
        </xsd:sequence>
      </xsd:complexType>
    </xsd:element>
    <xsd:element name="TaxCatchAll" ma:index="26" nillable="true" ma:displayName="Taxonomy Catch All Column" ma:hidden="true" ma:list="{5f9eefa9-c519-4751-8e96-f509d56a63cf}" ma:internalName="TaxCatchAll" ma:showField="CatchAllData" ma:web="625733c5-0f95-420a-bdd7-9e1f1bc4aabb">
      <xsd:complexType>
        <xsd:complexContent>
          <xsd:extension base="dms:MultiChoiceLookup">
            <xsd:sequence>
              <xsd:element name="Value" type="dms:Lookup" maxOccurs="unbounded" minOccurs="0" nillable="true"/>
            </xsd:sequence>
          </xsd:extension>
        </xsd:complexContent>
      </xsd:complexType>
    </xsd:element>
    <xsd:element name="j125def9988a4544907fddb4a09b1af5" ma:index="29" nillable="true" ma:taxonomy="true" ma:internalName="j125def9988a4544907fddb4a09b1af5" ma:taxonomyFieldName="LD_Nyckelord" ma:displayName="Nyckelord" ma:readOnly="false" ma:fieldId="{3125def9-988a-4544-907f-ddb4a09b1af5}" ma:taxonomyMulti="true" ma:sspId="e7769dcc-5dd1-4f02-a71f-f2e47d1eab4e" ma:termSetId="4e71d024-632f-4c5c-a02d-6b344a2d3997" ma:anchorId="00000000-0000-0000-0000-000000000000" ma:open="true" ma:isKeyword="false">
      <xsd:complexType>
        <xsd:sequence>
          <xsd:element ref="pc:Terms" minOccurs="0" maxOccurs="1"/>
        </xsd:sequence>
      </xsd:complexType>
    </xsd:element>
    <xsd:element name="ib8be5378b304cd19503fe0f13c962e4" ma:index="31" nillable="true" ma:taxonomy="true" ma:internalName="ib8be5378b304cd19503fe0f13c962e4" ma:taxonomyFieldName="LD_Dokumentsamling" ma:displayName="Dokumentsamling" ma:readOnly="false" ma:default="" ma:fieldId="{2b8be537-8b30-4cd1-9503-fe0f13c962e4}" ma:taxonomyMulti="true" ma:sspId="e7769dcc-5dd1-4f02-a71f-f2e47d1eab4e" ma:termSetId="616aacf0-f681-4ad1-9a56-1a611ffe0410" ma:anchorId="00000000-0000-0000-0000-000000000000" ma:open="true" ma:isKeyword="false">
      <xsd:complexType>
        <xsd:sequence>
          <xsd:element ref="pc:Terms" minOccurs="0" maxOccurs="1"/>
        </xsd:sequence>
      </xsd:complexType>
    </xsd:element>
    <xsd:element name="ib626626c2604ac096d2606abc0b50e1" ma:index="33" nillable="true" ma:taxonomy="true" ma:internalName="ib626626c2604ac096d2606abc0b50e1" ma:taxonomyFieldName="LD_Process" ma:displayName="Process" ma:readOnly="false" ma:fieldId="{2b626626-c260-4ac0-96d2-606abc0b50e1}" ma:sspId="e7769dcc-5dd1-4f02-a71f-f2e47d1eab4e" ma:termSetId="76f4019a-91e2-4560-b452-ad5219d43070" ma:anchorId="00000000-0000-0000-0000-000000000000" ma:open="false" ma:isKeyword="false">
      <xsd:complexType>
        <xsd:sequence>
          <xsd:element ref="pc:Terms" minOccurs="0" maxOccurs="1"/>
        </xsd:sequence>
      </xsd:complexType>
    </xsd:element>
    <xsd:element name="LD_OldDokumentstatus" ma:index="34" nillable="true" ma:displayName="Old Dokumentstatus" ma:hidden="true" ma:internalName="LD_OldDokumentstatus" ma:readOnly="false">
      <xsd:simpleType>
        <xsd:restriction base="dms:Text"/>
      </xsd:simpleType>
    </xsd:element>
    <xsd:element name="TaxCatchAllLabel" ma:index="35" nillable="true" ma:displayName="Taxonomy Catch All Column1" ma:hidden="true" ma:list="{5f9eefa9-c519-4751-8e96-f509d56a63cf}" ma:internalName="TaxCatchAllLabel" ma:readOnly="true" ma:showField="CatchAllDataLabel" ma:web="625733c5-0f95-420a-bdd7-9e1f1bc4aabb">
      <xsd:complexType>
        <xsd:complexContent>
          <xsd:extension base="dms:MultiChoiceLookup">
            <xsd:sequence>
              <xsd:element name="Value" type="dms:Lookup" maxOccurs="unbounded" minOccurs="0" nillable="true"/>
            </xsd:sequence>
          </xsd:extension>
        </xsd:complexContent>
      </xsd:complexType>
    </xsd:element>
    <xsd:element name="nf66689e3cec4bcc9e3f4977582c706c" ma:index="37" nillable="true" ma:taxonomy="true" ma:internalName="nf66689e3cec4bcc9e3f4977582c706c" ma:taxonomyFieldName="LD_Ledningssytem" ma:displayName="Ledningssystem" ma:default="" ma:fieldId="{7f66689e-3cec-4bcc-9e3f-4977582c706c}" ma:sspId="e7769dcc-5dd1-4f02-a71f-f2e47d1eab4e" ma:termSetId="829eac8a-34d8-46a0-90b2-b520bdf78472" ma:anchorId="00000000-0000-0000-0000-000000000000" ma:open="false" ma:isKeyword="false">
      <xsd:complexType>
        <xsd:sequence>
          <xsd:element ref="pc:Terms" minOccurs="0" maxOccurs="1"/>
        </xsd:sequence>
      </xsd:complexType>
    </xsd:element>
    <xsd:element name="LD_OldPubliceringsstatus" ma:index="38" nillable="true" ma:displayName="Old Publiceringsstatus" ma:hidden="true" ma:internalName="LD_OldPubliceringsstatus"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5733c5-0f95-420a-bdd7-9e1f1bc4aabb" elementFormDefault="qualified">
    <xsd:import namespace="http://schemas.microsoft.com/office/2006/documentManagement/types"/>
    <xsd:import namespace="http://schemas.microsoft.com/office/infopath/2007/PartnerControls"/>
    <xsd:element name="_dlc_DocId" ma:index="39" nillable="true" ma:displayName="Dokument-ID-värde" ma:description="Värdet för dokument-ID som tilldelats till det här objektet." ma:internalName="_dlc_DocId" ma:readOnly="true">
      <xsd:simpleType>
        <xsd:restriction base="dms:Text"/>
      </xsd:simpleType>
    </xsd:element>
    <xsd:element name="_dlc_DocIdUrl" ma:index="40"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1" nillable="true" ma:displayName="Spara ID" ma:description="Behåll ID vid tillägg."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6" ma:displayName="Innehållstyp"/>
        <xsd:element ref="dc:title" maxOccurs="1" ma:index="1"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e7769dcc-5dd1-4f02-a71f-f2e47d1eab4e" ContentTypeId="0x010100AC92CF2061C10240851FF38CAA99F4B802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j125def9988a4544907fddb4a09b1af5 xmlns="2f901946-e264-40a9-b252-19c7dedd3add">
      <Terms xmlns="http://schemas.microsoft.com/office/infopath/2007/PartnerControls"/>
    </j125def9988a4544907fddb4a09b1af5>
    <d35d67994db9475aa58636ebfce59533 xmlns="2f901946-e264-40a9-b252-19c7dedd3add">
      <Terms xmlns="http://schemas.microsoft.com/office/infopath/2007/PartnerControls">
        <TermInfo xmlns="http://schemas.microsoft.com/office/infopath/2007/PartnerControls">
          <TermName xmlns="http://schemas.microsoft.com/office/infopath/2007/PartnerControls">sv - svenska</TermName>
          <TermId xmlns="http://schemas.microsoft.com/office/infopath/2007/PartnerControls">fc4bf42e-8ca5-492e-bdac-5e5e0115cfa8</TermId>
        </TermInfo>
      </Terms>
    </d35d67994db9475aa58636ebfce59533>
    <ib8be5378b304cd19503fe0f13c962e4 xmlns="2f901946-e264-40a9-b252-19c7dedd3add">
      <Terms xmlns="http://schemas.microsoft.com/office/infopath/2007/PartnerControls">
        <TermInfo xmlns="http://schemas.microsoft.com/office/infopath/2007/PartnerControls">
          <TermName xmlns="http://schemas.microsoft.com/office/infopath/2007/PartnerControls">powerpointmall</TermName>
          <TermId xmlns="http://schemas.microsoft.com/office/infopath/2007/PartnerControls">8a709a16-dce5-48c9-b324-adb936197cd8</TermId>
        </TermInfo>
      </Terms>
    </ib8be5378b304cd19503fe0f13c962e4>
    <b949fc07257b40f7b02b2d246d41368f xmlns="2f901946-e264-40a9-b252-19c7dedd3add">
      <Terms xmlns="http://schemas.microsoft.com/office/infopath/2007/PartnerControls">
        <TermInfo xmlns="http://schemas.microsoft.com/office/infopath/2007/PartnerControls">
          <TermName xmlns="http://schemas.microsoft.com/office/infopath/2007/PartnerControls">LD</TermName>
          <TermId xmlns="http://schemas.microsoft.com/office/infopath/2007/PartnerControls">30ac7822-68c2-42d2-8d58-accf1e3539f2</TermId>
        </TermInfo>
      </Terms>
    </b949fc07257b40f7b02b2d246d41368f>
    <TaxCatchAll xmlns="2f901946-e264-40a9-b252-19c7dedd3add">
      <Value>13</Value>
      <Value>11</Value>
      <Value>3</Value>
      <Value>73</Value>
      <Value>1</Value>
    </TaxCatchAll>
    <LD_Informationsklass xmlns="2f901946-e264-40a9-b252-19c7dedd3add">Intern alla</LD_Informationsklass>
    <ib626626c2604ac096d2606abc0b50e1 xmlns="2f901946-e264-40a9-b252-19c7dedd3add">
      <Terms xmlns="http://schemas.microsoft.com/office/infopath/2007/PartnerControls"/>
    </ib626626c2604ac096d2606abc0b50e1>
    <LD_Dokumentansvarig xmlns="2f901946-e264-40a9-b252-19c7dedd3add">
      <UserInfo>
        <DisplayName>Jansson Markus /Central förvaltning Kommunikationsenhet /Falun</DisplayName>
        <AccountId>34</AccountId>
        <AccountType/>
      </UserInfo>
    </LD_Dokumentansvarig>
    <l94247903c2249fd91f98a10a58087d0 xmlns="2f901946-e264-40a9-b252-19c7dedd3add">
      <Terms xmlns="http://schemas.microsoft.com/office/infopath/2007/PartnerControls">
        <TermInfo xmlns="http://schemas.microsoft.com/office/infopath/2007/PartnerControls">
          <TermName xmlns="http://schemas.microsoft.com/office/infopath/2007/PartnerControls">Standarddokument</TermName>
          <TermId xmlns="http://schemas.microsoft.com/office/infopath/2007/PartnerControls">4d12e0b9-1967-41ec-b4ec-5579d11176b8</TermId>
        </TermInfo>
      </Terms>
    </l94247903c2249fd91f98a10a58087d0>
    <LD_GranskatAv xmlns="2f901946-e264-40a9-b252-19c7dedd3add">
      <UserInfo>
        <DisplayName/>
        <AccountId xsi:nil="true"/>
        <AccountType/>
      </UserInfo>
    </LD_GranskatAv>
    <LD_OldPubliceringsstatus xmlns="2f901946-e264-40a9-b252-19c7dedd3add">Avpublicerat</LD_OldPubliceringsstatus>
    <LD_Publiceringsstatus xmlns="2f901946-e264-40a9-b252-19c7dedd3add">Publicering pågår</LD_Publiceringsstatus>
    <LD_Version xmlns="2f901946-e264-40a9-b252-19c7dedd3add">1.0</LD_Version>
    <LD_ArbetsrumID xmlns="2f901946-e264-40a9-b252-19c7dedd3add">
      <Url xsi:nil="true"/>
      <Description xsi:nil="true"/>
    </LD_ArbetsrumID>
    <LD_Faktaagare xmlns="2f901946-e264-40a9-b252-19c7dedd3add">
      <Url xsi:nil="true"/>
      <Description xsi:nil="true"/>
    </LD_Faktaagare>
    <LD_DokumentID xmlns="2f901946-e264-40a9-b252-19c7dedd3add">
      <Url>http://ar.ltdalarna.se/arbetsrum/OHAR4G8V/_layouts/15/DocIdRedir.aspx?ID=A3WFANPAHJDW-1490602897-36</Url>
      <Description>A3WFANPAHJDW-1490602897-36</Description>
    </LD_DokumentID>
    <LD_Dokumentstatus xmlns="2f901946-e264-40a9-b252-19c7dedd3add">Godkänt</LD_Dokumentstatus>
    <LD_OldDokumentstatus xmlns="2f901946-e264-40a9-b252-19c7dedd3add">Godkännande pågår</LD_OldDokumentstatus>
    <LD_Diarienummer xmlns="2f901946-e264-40a9-b252-19c7dedd3add" xsi:nil="true"/>
    <LD_GodkantDatum xmlns="2f901946-e264-40a9-b252-19c7dedd3add">2019-09-30T12:52:34+00:00</LD_GodkantDatum>
    <LD_GodkantAv xmlns="2f901946-e264-40a9-b252-19c7dedd3add">
      <UserInfo>
        <DisplayName>Hwit Elin /Central förvaltning Kommunikationsenhet /Falun</DisplayName>
        <AccountId>29</AccountId>
        <AccountType/>
      </UserInfo>
    </LD_GodkantAv>
    <LD_Beslutsnummer xmlns="2f901946-e264-40a9-b252-19c7dedd3add" xsi:nil="true"/>
    <nf66689e3cec4bcc9e3f4977582c706c xmlns="2f901946-e264-40a9-b252-19c7dedd3add">
      <Terms xmlns="http://schemas.microsoft.com/office/infopath/2007/PartnerControls"/>
    </nf66689e3cec4bcc9e3f4977582c706c>
    <_dlc_DocId xmlns="625733c5-0f95-420a-bdd7-9e1f1bc4aabb">A3WFANPAHJDW-1421341398-45</_dlc_DocId>
    <_dlc_DocIdUrl xmlns="625733c5-0f95-420a-bdd7-9e1f1bc4aabb">
      <Url>http://ar.ltdalarna.se/arbetsrum/OHAR4G8V/publicerat/_layouts/15/DocIdRedir.aspx?ID=A3WFANPAHJDW-1421341398-45</Url>
      <Description>A3WFANPAHJDW-1421341398-45</Description>
    </_dlc_DocIdUrl>
  </documentManagement>
</p:properties>
</file>

<file path=customXml/itemProps1.xml><?xml version="1.0" encoding="utf-8"?>
<ds:datastoreItem xmlns:ds="http://schemas.openxmlformats.org/officeDocument/2006/customXml" ds:itemID="{80C36B44-24F1-4321-B65D-96F2C3C406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901946-e264-40a9-b252-19c7dedd3add"/>
    <ds:schemaRef ds:uri="625733c5-0f95-420a-bdd7-9e1f1bc4aa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908D4C-69A5-4436-ADFD-061832FB1A44}">
  <ds:schemaRefs>
    <ds:schemaRef ds:uri="Microsoft.SharePoint.Taxonomy.ContentTypeSync"/>
  </ds:schemaRefs>
</ds:datastoreItem>
</file>

<file path=customXml/itemProps3.xml><?xml version="1.0" encoding="utf-8"?>
<ds:datastoreItem xmlns:ds="http://schemas.openxmlformats.org/officeDocument/2006/customXml" ds:itemID="{20024E15-E290-4AB3-AE13-73E4633A1C51}">
  <ds:schemaRefs>
    <ds:schemaRef ds:uri="http://schemas.microsoft.com/sharepoint/v3/contenttype/forms"/>
  </ds:schemaRefs>
</ds:datastoreItem>
</file>

<file path=customXml/itemProps4.xml><?xml version="1.0" encoding="utf-8"?>
<ds:datastoreItem xmlns:ds="http://schemas.openxmlformats.org/officeDocument/2006/customXml" ds:itemID="{796BA2FC-CC64-4B01-956B-48A3425A9EAE}">
  <ds:schemaRefs>
    <ds:schemaRef ds:uri="http://schemas.microsoft.com/sharepoint/events"/>
  </ds:schemaRefs>
</ds:datastoreItem>
</file>

<file path=customXml/itemProps5.xml><?xml version="1.0" encoding="utf-8"?>
<ds:datastoreItem xmlns:ds="http://schemas.openxmlformats.org/officeDocument/2006/customXml" ds:itemID="{C6FB3ADD-DCDF-4A07-9C45-CA476A044990}">
  <ds:schemaRefs>
    <ds:schemaRef ds:uri="http://schemas.microsoft.com/office/2006/documentManagement/types"/>
    <ds:schemaRef ds:uri="http://purl.org/dc/elements/1.1/"/>
    <ds:schemaRef ds:uri="2f901946-e264-40a9-b252-19c7dedd3add"/>
    <ds:schemaRef ds:uri="http://purl.org/dc/terms/"/>
    <ds:schemaRef ds:uri="http://schemas.microsoft.com/office/infopath/2007/PartnerControls"/>
    <ds:schemaRef ds:uri="http://purl.org/dc/dcmitype/"/>
    <ds:schemaRef ds:uri="http://schemas.microsoft.com/office/2006/metadata/properties"/>
    <ds:schemaRef ds:uri="http://schemas.openxmlformats.org/package/2006/metadata/core-properties"/>
    <ds:schemaRef ds:uri="625733c5-0f95-420a-bdd7-9e1f1bc4aab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Välkomna till Kick off God och Nära vård i Dalarna</Template>
  <TotalTime>4457</TotalTime>
  <Words>1205</Words>
  <Application>Microsoft Office PowerPoint</Application>
  <PresentationFormat>Bredbild</PresentationFormat>
  <Paragraphs>200</Paragraphs>
  <Slides>25</Slides>
  <Notes>24</Notes>
  <HiddenSlides>0</HiddenSlides>
  <MMClips>0</MMClips>
  <ScaleCrop>false</ScaleCrop>
  <HeadingPairs>
    <vt:vector size="6" baseType="variant">
      <vt:variant>
        <vt:lpstr>Använt teckensnitt</vt:lpstr>
      </vt:variant>
      <vt:variant>
        <vt:i4>5</vt:i4>
      </vt:variant>
      <vt:variant>
        <vt:lpstr>Tema</vt:lpstr>
      </vt:variant>
      <vt:variant>
        <vt:i4>3</vt:i4>
      </vt:variant>
      <vt:variant>
        <vt:lpstr>Bildrubriker</vt:lpstr>
      </vt:variant>
      <vt:variant>
        <vt:i4>25</vt:i4>
      </vt:variant>
    </vt:vector>
  </HeadingPairs>
  <TitlesOfParts>
    <vt:vector size="33" baseType="lpstr">
      <vt:lpstr>Arial</vt:lpstr>
      <vt:lpstr>Calibri</vt:lpstr>
      <vt:lpstr>Symbol</vt:lpstr>
      <vt:lpstr>Times New Roman</vt:lpstr>
      <vt:lpstr>Wingdings</vt:lpstr>
      <vt:lpstr>VCdag</vt:lpstr>
      <vt:lpstr>1_SKL PPT Gul</vt:lpstr>
      <vt:lpstr>SKL PPT Gul</vt:lpstr>
      <vt:lpstr>Delrapport -    strategi och målbild </vt:lpstr>
      <vt:lpstr>Styrgruppens arbetsdag 10 maj 2021</vt:lpstr>
      <vt:lpstr>PowerPoint-presentation</vt:lpstr>
      <vt:lpstr>Färdplan – länsgemensam strategi för God och Nära vård i Dalarna</vt:lpstr>
      <vt:lpstr>Målbild  Inriktningen för en nära och tillgänglig vård – en primärprimärvårdsreform,  riksdagsbeslut nov 2020, träder i kraft 1 juli 2021 </vt:lpstr>
      <vt:lpstr>PowerPoint-presentation</vt:lpstr>
      <vt:lpstr>PowerPoint-presentation</vt:lpstr>
      <vt:lpstr>PowerPoint-presentation</vt:lpstr>
      <vt:lpstr>Nära genom hela livet – gemensamt tillsammans</vt:lpstr>
      <vt:lpstr>PowerPoint-presentation</vt:lpstr>
      <vt:lpstr>PowerPoint-presentation</vt:lpstr>
      <vt:lpstr>PowerPoint-presentation</vt:lpstr>
      <vt:lpstr>PowerPoint-presentation</vt:lpstr>
      <vt:lpstr>PowerPoint-presentation</vt:lpstr>
      <vt:lpstr>PowerPoint-presentation</vt:lpstr>
      <vt:lpstr>Dalarnas målområden</vt:lpstr>
      <vt:lpstr>Viktiga gemensamma värden för God och Nära vård i Dalarna</vt:lpstr>
      <vt:lpstr>PowerPoint-presentation</vt:lpstr>
      <vt:lpstr>Menti 1</vt:lpstr>
      <vt:lpstr>Menti 2</vt:lpstr>
      <vt:lpstr>Enkla principer för att vår samverkan ska lyckas</vt:lpstr>
      <vt:lpstr>Uppföljning och analys</vt:lpstr>
      <vt:lpstr>Länschefsnätverket, LCHNV 210611</vt:lpstr>
      <vt:lpstr>Återstående frågor</vt:lpstr>
      <vt:lpstr>Framtida planeringsdatum</vt:lpstr>
    </vt:vector>
  </TitlesOfParts>
  <Company>Landstinget Dalarna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Välkomna till ”Kick off” God och Nära vård i Dalarna</dc:title>
  <dc:creator>welewa</dc:creator>
  <cp:lastModifiedBy>Welén Ewa /Central förvaltning Hälso- och sjukvårdsenhet /Falun</cp:lastModifiedBy>
  <cp:revision>167</cp:revision>
  <cp:lastPrinted>2021-06-10T06:14:19Z</cp:lastPrinted>
  <dcterms:created xsi:type="dcterms:W3CDTF">2021-03-25T07:54:34Z</dcterms:created>
  <dcterms:modified xsi:type="dcterms:W3CDTF">2021-08-11T07:33:25Z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35d67994db9475aa58636ebfce59533">
    <vt:lpwstr>sv - svenska|fc4bf42e-8ca5-492e-bdac-5e5e0115cfa8</vt:lpwstr>
  </property>
  <property fmtid="{D5CDD505-2E9C-101B-9397-08002B2CF9AE}" pid="3" name="ContentTypeId">
    <vt:lpwstr>0x010100AC92CF2061C10240851FF38CAA99F4B802010010A27C58E3F0514186632C5957A89C4F</vt:lpwstr>
  </property>
  <property fmtid="{D5CDD505-2E9C-101B-9397-08002B2CF9AE}" pid="4" name="TaxCatchAll">
    <vt:lpwstr>7;#sv - svenska</vt:lpwstr>
  </property>
  <property fmtid="{D5CDD505-2E9C-101B-9397-08002B2CF9AE}" pid="5" name="LD_GallerForVerksamhet">
    <vt:lpwstr>3;#LD|30ac7822-68c2-42d2-8d58-accf1e3539f2</vt:lpwstr>
  </property>
  <property fmtid="{D5CDD505-2E9C-101B-9397-08002B2CF9AE}" pid="6" name="LD_Process">
    <vt:lpwstr/>
  </property>
  <property fmtid="{D5CDD505-2E9C-101B-9397-08002B2CF9AE}" pid="7" name="LD_Forfattning">
    <vt:lpwstr/>
  </property>
  <property fmtid="{D5CDD505-2E9C-101B-9397-08002B2CF9AE}" pid="8" name="LD_Nyckelord">
    <vt:lpwstr/>
  </property>
  <property fmtid="{D5CDD505-2E9C-101B-9397-08002B2CF9AE}" pid="9" name="LD_Dokumentsamling">
    <vt:lpwstr>73;#powerpointmall|8a709a16-dce5-48c9-b324-adb936197cd8</vt:lpwstr>
  </property>
  <property fmtid="{D5CDD505-2E9C-101B-9397-08002B2CF9AE}" pid="10" name="LD_Dokumenttyp">
    <vt:lpwstr>11;#Standarddokument|4d12e0b9-1967-41ec-b4ec-5579d11176b8</vt:lpwstr>
  </property>
  <property fmtid="{D5CDD505-2E9C-101B-9397-08002B2CF9AE}" pid="11" name="eb7deb89d2814b7b90e1fef0bccd24ec">
    <vt:lpwstr/>
  </property>
  <property fmtid="{D5CDD505-2E9C-101B-9397-08002B2CF9AE}" pid="12" name="c37888536a3e4198892c360a23f46821">
    <vt:lpwstr/>
  </property>
  <property fmtid="{D5CDD505-2E9C-101B-9397-08002B2CF9AE}" pid="13" name="e4631235004c4161a9f23c41f2f2c9d6">
    <vt:lpwstr/>
  </property>
  <property fmtid="{D5CDD505-2E9C-101B-9397-08002B2CF9AE}" pid="14" name="LD_Diagnos">
    <vt:lpwstr/>
  </property>
  <property fmtid="{D5CDD505-2E9C-101B-9397-08002B2CF9AE}" pid="15" name="LD_Sprak">
    <vt:lpwstr>1;#sv - svenska|fc4bf42e-8ca5-492e-bdac-5e5e0115cfa8</vt:lpwstr>
  </property>
  <property fmtid="{D5CDD505-2E9C-101B-9397-08002B2CF9AE}" pid="16" name="LD_MeSHterm">
    <vt:lpwstr/>
  </property>
  <property fmtid="{D5CDD505-2E9C-101B-9397-08002B2CF9AE}" pid="17" name="_dlc_DocIdItemGuid">
    <vt:lpwstr>b1950605-e71d-4556-ba93-ba9f3e2d9387</vt:lpwstr>
  </property>
  <property fmtid="{D5CDD505-2E9C-101B-9397-08002B2CF9AE}" pid="18" name="Granskning">
    <vt:lpwstr/>
  </property>
  <property fmtid="{D5CDD505-2E9C-101B-9397-08002B2CF9AE}" pid="19" name="Order">
    <vt:r8>13100</vt:r8>
  </property>
  <property fmtid="{D5CDD505-2E9C-101B-9397-08002B2CF9AE}" pid="20" name="xd_ProgID">
    <vt:lpwstr/>
  </property>
  <property fmtid="{D5CDD505-2E9C-101B-9397-08002B2CF9AE}" pid="21" name="TemplateUrl">
    <vt:lpwstr/>
  </property>
  <property fmtid="{D5CDD505-2E9C-101B-9397-08002B2CF9AE}" pid="22" name="_CopySource">
    <vt:lpwstr>http://ar.ltdalarna.se/arbetsrum/OHAR4G1Q/4G8V/Lists/informerande/Region Dalarna - Standard Powerpointmall.pptx</vt:lpwstr>
  </property>
  <property fmtid="{D5CDD505-2E9C-101B-9397-08002B2CF9AE}" pid="23" name="Godkännande och publicering">
    <vt:lpwstr>http://ar.ltdalarna.se/arbetsrum/OHAR4G8V/_layouts/15/wrkstat.aspx?List=e2cb74c8-5506-42ab-9948-d2124701e8af&amp;WorkflowInstanceName=2764bc3e-dcb7-4b64-ae73-fd1857e40813, Godkänt</vt:lpwstr>
  </property>
  <property fmtid="{D5CDD505-2E9C-101B-9397-08002B2CF9AE}" pid="24" name="LD_GiltigtTill">
    <vt:filetime>2022-09-30T13:56:29Z</vt:filetime>
  </property>
  <property fmtid="{D5CDD505-2E9C-101B-9397-08002B2CF9AE}" pid="25" name="LD_Ledningssytem">
    <vt:lpwstr/>
  </property>
  <property fmtid="{D5CDD505-2E9C-101B-9397-08002B2CF9AE}" pid="26" name="LD_Gallringsfrist">
    <vt:lpwstr>13;#3 år|8a73ccd2-b425-41f1-973a-0e59e31951c0</vt:lpwstr>
  </property>
  <property fmtid="{D5CDD505-2E9C-101B-9397-08002B2CF9AE}" pid="27" name="eac6bf53512a4c808e5d567ea0a3e5f0">
    <vt:lpwstr>3 år|8a73ccd2-b425-41f1-973a-0e59e31951c0</vt:lpwstr>
  </property>
</Properties>
</file>