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240" r:id="rId3"/>
    <p:sldId id="2875" r:id="rId4"/>
    <p:sldId id="3117" r:id="rId5"/>
    <p:sldId id="3090" r:id="rId6"/>
    <p:sldId id="3245" r:id="rId7"/>
    <p:sldId id="3232" r:id="rId8"/>
    <p:sldId id="3141" r:id="rId9"/>
    <p:sldId id="3149" r:id="rId10"/>
    <p:sldId id="3217" r:id="rId11"/>
    <p:sldId id="3224" r:id="rId12"/>
    <p:sldId id="3054" r:id="rId13"/>
    <p:sldId id="3256" r:id="rId14"/>
    <p:sldId id="3257" r:id="rId15"/>
    <p:sldId id="3249" r:id="rId16"/>
    <p:sldId id="3128" r:id="rId17"/>
    <p:sldId id="3250" r:id="rId18"/>
    <p:sldId id="3142" r:id="rId19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5"/>
    <p:restoredTop sz="94694"/>
  </p:normalViewPr>
  <p:slideViewPr>
    <p:cSldViewPr snapToGrid="0" snapToObjects="1" showGuides="1">
      <p:cViewPr varScale="1">
        <p:scale>
          <a:sx n="158" d="100"/>
          <a:sy n="158" d="100"/>
        </p:scale>
        <p:origin x="392" y="488"/>
      </p:cViewPr>
      <p:guideLst>
        <p:guide orient="horz" pos="109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8A127-3D0E-0D42-BA1E-E3DF761957A1}" type="datetimeFigureOut">
              <a:rPr lang="sv-SE" smtClean="0"/>
              <a:t>2025-04-14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A9663-566C-104D-A66F-959EB57B0A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8080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Siv börjar</a:t>
            </a:r>
          </a:p>
          <a:p>
            <a:endParaRPr lang="sv-SE" dirty="0"/>
          </a:p>
          <a:p>
            <a:r>
              <a:rPr lang="sv-SE" dirty="0"/>
              <a:t>Vad är ett väl fungerande system?</a:t>
            </a:r>
          </a:p>
          <a:p>
            <a:endParaRPr lang="sv-SE" dirty="0"/>
          </a:p>
          <a:p>
            <a:r>
              <a:rPr lang="sv-SE" dirty="0"/>
              <a:t>Vad är ett dåligt fungerande system?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05BE5-CC3B-8E42-847B-7DBDF916098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769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Verksamhetsutvecklingsmodeller – Jämför med andra, definiera </a:t>
            </a:r>
            <a:r>
              <a:rPr lang="sv-SE" dirty="0" err="1"/>
              <a:t>nyläge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EB19-DA82-BA44-AB65-70EA1C0E2B8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5939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Siv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EB19-DA82-BA44-AB65-70EA1C0E2B8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65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Lennart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Robusthet - </a:t>
            </a:r>
            <a:r>
              <a:rPr lang="sv-SE" dirty="0" err="1"/>
              <a:t>Resiliens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EB19-DA82-BA44-AB65-70EA1C0E2B8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65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Lennart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EB19-DA82-BA44-AB65-70EA1C0E2B84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4147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C1A6-1E4F-9F38-99C0-41C834F4D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3BD9783-B866-91E3-AA1E-BFFD58E36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BA639C0-3343-06E8-E5C9-DB88A8349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Lennart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Robusthet - </a:t>
            </a:r>
            <a:r>
              <a:rPr lang="sv-SE" dirty="0" err="1"/>
              <a:t>Resiliens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F17A1C3-6ADF-572E-1AC7-FB8233945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EB19-DA82-BA44-AB65-70EA1C0E2B84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858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CA0909-F367-A64E-940F-2DABCB131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5C5CD7-C9DC-7E4F-9396-7D0F53DBE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AE97A90-179C-F048-8C4D-14DF8EDE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59DB39-3BD6-C244-9E45-10DC2EE5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© Lennart Wittberg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CA1092-5160-7C4E-8D75-0328863C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964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BD5C2B-5B77-B544-9561-D23B2946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7F41BF9-061A-7148-8BE7-AA502516D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B9838E-2BF0-3E40-8032-96F3B4367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1539DA-6663-2B4E-A83E-1B4C3B9E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28F100-6594-2846-8F8E-3EC3669C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811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0C402DA-45BA-A744-9782-B294936D6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6BB6DF5-2C90-F64F-8021-F62C36EA0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2440BC-7208-E343-BD2F-15EEAFF9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789F71-36C7-7A4B-A0D1-42818BFD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91C68F-7562-3B45-BD38-6AB689F6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569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ADB143-5A1D-914D-8D78-8BDCFCC4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60FABD-D704-0B49-8A7E-75ADEDCDE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E336AA3-D719-2F48-B357-7BA9F809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0220AED-B4DE-E04E-981E-A039B510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9F06AE-0125-7B4D-A457-3CBB7802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388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83878B-9476-C549-BE02-B5093EC4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9879D0-B5F7-A243-9CB1-EA4423BA1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67341B-A764-0C42-AAD9-163D6131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20D7287-5FEE-8C42-B5F3-3EDC62B5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6B84341-89A9-634A-9468-F1C76890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17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CF7BE2-89A9-4941-8B42-A0AB27F3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E15097-E576-B64F-9796-2B3750696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EF3FA50-EAE5-9047-B3E4-6D4FD92EF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08604A-F27F-034E-91BC-0659F401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B0C9A0C-722B-074E-9A94-7BA8C63A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32EFB61-2314-E346-995A-B1DBBBDB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79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5FB43B-B614-3641-AC1F-CE6BB169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DD3B2FE-87C7-3443-BA09-507048AD9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6B9FB91-47BA-944D-8883-74763A0D2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9F774F4-81DB-1141-888A-54124FCD1F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239B74A-7B1E-F746-A508-476B03853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82EEE2-C3C8-924D-B128-7A42C980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C6CAC1F-8245-EF43-8C0E-58811118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9AEAE05-14B3-014F-8BBB-DE742F4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548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FB86F4-0040-054D-A6A2-57AAFC74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1471F0A-5760-9041-ADB1-4448F9EE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41FDD06-0A9A-1149-9B84-FA27C972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9C5D43-416D-C347-B2DD-7CBCBFAA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142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3F14627-2880-3242-8627-DFFF08EF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973C7A4-6BD5-A24F-839E-C16177A6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CAFB34F-9B82-384C-9BA8-42B36B0E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094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E15DFE-576D-7743-BB7E-BF3E8935A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06443B-0D26-6444-BE62-D6653E197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6FF0208-1FD0-7D44-B73A-77C7EFB05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9A0A0A8-25CE-D84E-A446-59B4AE8D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A48748A-2CBB-334A-A6AB-037B005C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BE0586-7845-EF47-AD43-DCC7450C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157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404548-3CE5-8B4D-8726-19E0F215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D23B28C-3BA2-8C40-837E-D08C21784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1792044-255C-2342-9415-DD7FF3C3B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6F827F8-E010-5248-960A-334EB419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30EF9A8-25D4-D440-935F-AB36845BF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732A0FC-CF58-0047-8F1E-513D940E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43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7FD206E-8F41-A44D-8572-4C93E2848DE3}"/>
              </a:ext>
            </a:extLst>
          </p:cNvPr>
          <p:cNvSpPr/>
          <p:nvPr userDrawn="1"/>
        </p:nvSpPr>
        <p:spPr>
          <a:xfrm>
            <a:off x="0" y="4976769"/>
            <a:ext cx="9144000" cy="18786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75" dirty="0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AE98360-F238-4E43-8B1F-B1CB2DF1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1BADD99-43DC-CA40-98D9-612118C6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66FF03-3F42-CB40-ADFE-20274F9F3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983480"/>
            <a:ext cx="2057400" cy="18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r>
              <a:rPr lang="sv-SE"/>
              <a:t>2025-04-16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E9DAE6-1207-6745-99F4-502F84BA1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983480"/>
            <a:ext cx="3086100" cy="18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bg1"/>
                </a:solidFill>
              </a:defRPr>
            </a:lvl1pPr>
          </a:lstStyle>
          <a:p>
            <a:r>
              <a:rPr lang="sv-SE"/>
              <a:t>© Lennart Wittberg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D5C547-6800-3D4C-9903-F7181DC01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983480"/>
            <a:ext cx="2057400" cy="18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6EAF191A-5778-7945-951A-80B68E3DB6A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C7A0E28-CE8E-CE4A-B141-8053E1DC5415}"/>
              </a:ext>
            </a:extLst>
          </p:cNvPr>
          <p:cNvSpPr/>
          <p:nvPr userDrawn="1"/>
        </p:nvSpPr>
        <p:spPr>
          <a:xfrm>
            <a:off x="0" y="0"/>
            <a:ext cx="9144000" cy="939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</p:spTree>
    <p:extLst>
      <p:ext uri="{BB962C8B-B14F-4D97-AF65-F5344CB8AC3E}">
        <p14:creationId xmlns:p14="http://schemas.microsoft.com/office/powerpoint/2010/main" val="47996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lennart.wittberg@cogitem.se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://www.effektivstyrning.se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11C93D-B9BE-AF65-36CB-3A65905D9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51" y="627572"/>
            <a:ext cx="3945118" cy="1452082"/>
          </a:xfrm>
        </p:spPr>
        <p:txBody>
          <a:bodyPr anchor="b">
            <a:noAutofit/>
          </a:bodyPr>
          <a:lstStyle/>
          <a:p>
            <a:r>
              <a:rPr lang="sv-SE" sz="3600" dirty="0"/>
              <a:t>Samhällsnytta genom systemsyn</a:t>
            </a:r>
            <a:endParaRPr lang="sv-SE" sz="3600" b="1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BA8D78D-376D-F1EC-A381-864004CA9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754" y="3477006"/>
            <a:ext cx="2800511" cy="1179576"/>
          </a:xfrm>
        </p:spPr>
        <p:txBody>
          <a:bodyPr>
            <a:normAutofit/>
          </a:bodyPr>
          <a:lstStyle/>
          <a:p>
            <a:pPr algn="l"/>
            <a:endParaRPr lang="sv-SE" dirty="0"/>
          </a:p>
          <a:p>
            <a:r>
              <a:rPr lang="sv-SE" dirty="0"/>
              <a:t>Lennart Wittberg</a:t>
            </a:r>
          </a:p>
          <a:p>
            <a:r>
              <a:rPr lang="sv-SE" dirty="0"/>
              <a:t>16 april 2025</a:t>
            </a:r>
          </a:p>
        </p:txBody>
      </p:sp>
      <p:pic>
        <p:nvPicPr>
          <p:cNvPr id="5" name="Bildobjekt 4" descr="En bild som visar himmel, utomhus, gräs, natur&#10;&#10;Automatiskt genererad beskrivning">
            <a:extLst>
              <a:ext uri="{FF2B5EF4-FFF2-40B4-BE49-F238E27FC236}">
                <a16:creationId xmlns:a16="http://schemas.microsoft.com/office/drawing/2014/main" id="{085352B2-530E-C870-FCA9-60A93A3F5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919" y="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D54A0B4B-C5C6-52C0-9155-C14AA4A745D0}"/>
              </a:ext>
            </a:extLst>
          </p:cNvPr>
          <p:cNvSpPr/>
          <p:nvPr/>
        </p:nvSpPr>
        <p:spPr>
          <a:xfrm>
            <a:off x="667753" y="2812135"/>
            <a:ext cx="2800511" cy="33643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/>
              <a:t>Om att se och förstå komplexitet</a:t>
            </a:r>
          </a:p>
        </p:txBody>
      </p:sp>
    </p:spTree>
    <p:extLst>
      <p:ext uri="{BB962C8B-B14F-4D97-AF65-F5344CB8AC3E}">
        <p14:creationId xmlns:p14="http://schemas.microsoft.com/office/powerpoint/2010/main" val="107120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D7B4561B-7F19-4393-9519-6442706806E0}"/>
              </a:ext>
            </a:extLst>
          </p:cNvPr>
          <p:cNvSpPr/>
          <p:nvPr/>
        </p:nvSpPr>
        <p:spPr>
          <a:xfrm>
            <a:off x="2084469" y="2571750"/>
            <a:ext cx="7068553" cy="2421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B139F22-0FF2-77A9-88EE-07A3100A92B8}"/>
              </a:ext>
            </a:extLst>
          </p:cNvPr>
          <p:cNvSpPr/>
          <p:nvPr/>
        </p:nvSpPr>
        <p:spPr>
          <a:xfrm>
            <a:off x="2075449" y="90684"/>
            <a:ext cx="7068552" cy="2481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908213C0-976B-394F-32FD-F73FF88A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1EE9-341D-204D-9BEC-31DE11F0E065}" type="slidenum">
              <a:rPr lang="sv-SE" smtClean="0"/>
              <a:t>9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4121A29-FDDE-4C23-F2F2-17133DD3BB06}"/>
              </a:ext>
            </a:extLst>
          </p:cNvPr>
          <p:cNvSpPr/>
          <p:nvPr/>
        </p:nvSpPr>
        <p:spPr>
          <a:xfrm>
            <a:off x="0" y="90684"/>
            <a:ext cx="2075447" cy="24810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Komplicerad värld</a:t>
            </a:r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C29D5329-3E2E-DA6D-CF6E-80B691399858}"/>
              </a:ext>
            </a:extLst>
          </p:cNvPr>
          <p:cNvSpPr/>
          <p:nvPr/>
        </p:nvSpPr>
        <p:spPr>
          <a:xfrm>
            <a:off x="2770269" y="825468"/>
            <a:ext cx="2842461" cy="10377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Rätt sätt</a:t>
            </a:r>
          </a:p>
          <a:p>
            <a:pPr algn="ctr"/>
            <a:endParaRPr lang="sv-SE" sz="1500" dirty="0">
              <a:solidFill>
                <a:schemeClr val="tx1"/>
              </a:solidFill>
            </a:endParaRPr>
          </a:p>
          <a:p>
            <a:pPr algn="ctr"/>
            <a:r>
              <a:rPr lang="sv-SE" sz="1500" dirty="0">
                <a:solidFill>
                  <a:schemeClr val="tx1"/>
                </a:solidFill>
              </a:rPr>
              <a:t>Följa rutinen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9EE7BE6A-BB8C-707A-FCD9-CA4C8E77E805}"/>
              </a:ext>
            </a:extLst>
          </p:cNvPr>
          <p:cNvSpPr/>
          <p:nvPr/>
        </p:nvSpPr>
        <p:spPr>
          <a:xfrm>
            <a:off x="6731670" y="825468"/>
            <a:ext cx="2145832" cy="103772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Rätt sak</a:t>
            </a:r>
          </a:p>
        </p:txBody>
      </p:sp>
      <p:sp>
        <p:nvSpPr>
          <p:cNvPr id="8" name="Höger 7">
            <a:extLst>
              <a:ext uri="{FF2B5EF4-FFF2-40B4-BE49-F238E27FC236}">
                <a16:creationId xmlns:a16="http://schemas.microsoft.com/office/drawing/2014/main" id="{E0D29A86-E163-D8D5-B798-7426A670A6E5}"/>
              </a:ext>
            </a:extLst>
          </p:cNvPr>
          <p:cNvSpPr/>
          <p:nvPr/>
        </p:nvSpPr>
        <p:spPr>
          <a:xfrm>
            <a:off x="5612731" y="1028500"/>
            <a:ext cx="1118939" cy="63165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/>
              <a:t>Leder till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3BDB22B-AC5B-4E25-05EA-1006D00AEF15}"/>
              </a:ext>
            </a:extLst>
          </p:cNvPr>
          <p:cNvSpPr/>
          <p:nvPr/>
        </p:nvSpPr>
        <p:spPr>
          <a:xfrm>
            <a:off x="0" y="2571750"/>
            <a:ext cx="2075447" cy="24117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Komplex</a:t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>
                <a:solidFill>
                  <a:schemeClr val="bg1"/>
                </a:solidFill>
              </a:rPr>
              <a:t>värld</a:t>
            </a:r>
          </a:p>
        </p:txBody>
      </p:sp>
      <p:sp>
        <p:nvSpPr>
          <p:cNvPr id="10" name="Rektangel med rundade hörn 9">
            <a:extLst>
              <a:ext uri="{FF2B5EF4-FFF2-40B4-BE49-F238E27FC236}">
                <a16:creationId xmlns:a16="http://schemas.microsoft.com/office/drawing/2014/main" id="{30AE1157-963E-007A-48D5-F54A269697E4}"/>
              </a:ext>
            </a:extLst>
          </p:cNvPr>
          <p:cNvSpPr/>
          <p:nvPr/>
        </p:nvSpPr>
        <p:spPr>
          <a:xfrm>
            <a:off x="2770269" y="3324390"/>
            <a:ext cx="2842461" cy="10377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Rätt sak</a:t>
            </a:r>
          </a:p>
          <a:p>
            <a:pPr algn="ctr"/>
            <a:endParaRPr lang="sv-SE" sz="1500" dirty="0">
              <a:solidFill>
                <a:schemeClr val="tx1"/>
              </a:solidFill>
            </a:endParaRPr>
          </a:p>
          <a:p>
            <a:pPr algn="ctr"/>
            <a:r>
              <a:rPr lang="sv-SE" sz="1500" dirty="0">
                <a:solidFill>
                  <a:schemeClr val="tx1"/>
                </a:solidFill>
              </a:rPr>
              <a:t>Utgå från syfte och behov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C0FE9340-D0DD-E620-AFED-620A01AED91F}"/>
              </a:ext>
            </a:extLst>
          </p:cNvPr>
          <p:cNvSpPr/>
          <p:nvPr/>
        </p:nvSpPr>
        <p:spPr>
          <a:xfrm>
            <a:off x="6731670" y="3324390"/>
            <a:ext cx="2145832" cy="103772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Rätt sätt</a:t>
            </a:r>
          </a:p>
        </p:txBody>
      </p:sp>
      <p:sp>
        <p:nvSpPr>
          <p:cNvPr id="14" name="Höger 13">
            <a:extLst>
              <a:ext uri="{FF2B5EF4-FFF2-40B4-BE49-F238E27FC236}">
                <a16:creationId xmlns:a16="http://schemas.microsoft.com/office/drawing/2014/main" id="{4109D9D6-FBDA-FC06-EDBD-14287924EF99}"/>
              </a:ext>
            </a:extLst>
          </p:cNvPr>
          <p:cNvSpPr/>
          <p:nvPr/>
        </p:nvSpPr>
        <p:spPr>
          <a:xfrm>
            <a:off x="5612731" y="3527422"/>
            <a:ext cx="1118939" cy="63165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/>
              <a:t>Leder till</a:t>
            </a:r>
          </a:p>
        </p:txBody>
      </p:sp>
      <p:sp>
        <p:nvSpPr>
          <p:cNvPr id="17" name="Platshållare för datum 16">
            <a:extLst>
              <a:ext uri="{FF2B5EF4-FFF2-40B4-BE49-F238E27FC236}">
                <a16:creationId xmlns:a16="http://schemas.microsoft.com/office/drawing/2014/main" id="{730FC23E-B6C7-08DC-61A5-EC514CF1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18" name="Platshållare för sidfot 17">
            <a:extLst>
              <a:ext uri="{FF2B5EF4-FFF2-40B4-BE49-F238E27FC236}">
                <a16:creationId xmlns:a16="http://schemas.microsoft.com/office/drawing/2014/main" id="{0B890565-4797-741C-DFE8-C42A79B1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19" name="Rundad rektangulär pratbubbla 18">
            <a:extLst>
              <a:ext uri="{FF2B5EF4-FFF2-40B4-BE49-F238E27FC236}">
                <a16:creationId xmlns:a16="http://schemas.microsoft.com/office/drawing/2014/main" id="{93D2E072-EE65-9F39-7A4C-B0F589B3F8E4}"/>
              </a:ext>
            </a:extLst>
          </p:cNvPr>
          <p:cNvSpPr/>
          <p:nvPr/>
        </p:nvSpPr>
        <p:spPr>
          <a:xfrm>
            <a:off x="3317706" y="1959782"/>
            <a:ext cx="1755971" cy="417759"/>
          </a:xfrm>
          <a:prstGeom prst="wedgeRoundRectCallout">
            <a:avLst>
              <a:gd name="adj1" fmla="val -14381"/>
              <a:gd name="adj2" fmla="val -69318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Förutsägbart</a:t>
            </a:r>
          </a:p>
        </p:txBody>
      </p:sp>
      <p:sp>
        <p:nvSpPr>
          <p:cNvPr id="20" name="Rundad rektangulär pratbubbla 19">
            <a:extLst>
              <a:ext uri="{FF2B5EF4-FFF2-40B4-BE49-F238E27FC236}">
                <a16:creationId xmlns:a16="http://schemas.microsoft.com/office/drawing/2014/main" id="{75EF58D4-DEE6-EB01-7790-B6F0FDA5F565}"/>
              </a:ext>
            </a:extLst>
          </p:cNvPr>
          <p:cNvSpPr/>
          <p:nvPr/>
        </p:nvSpPr>
        <p:spPr>
          <a:xfrm>
            <a:off x="6926600" y="2798547"/>
            <a:ext cx="1755971" cy="417759"/>
          </a:xfrm>
          <a:prstGeom prst="wedgeRoundRectCallout">
            <a:avLst>
              <a:gd name="adj1" fmla="val -13920"/>
              <a:gd name="adj2" fmla="val 66273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/>
              <a:t>Flexibilitet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637E29A-1A4E-FD99-AC78-B9EE80F63003}"/>
              </a:ext>
            </a:extLst>
          </p:cNvPr>
          <p:cNvSpPr/>
          <p:nvPr/>
        </p:nvSpPr>
        <p:spPr>
          <a:xfrm>
            <a:off x="3321910" y="286657"/>
            <a:ext cx="4685464" cy="3655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sv-SE" sz="1500" b="1" dirty="0">
                <a:solidFill>
                  <a:srgbClr val="0070C0"/>
                </a:solidFill>
              </a:rPr>
              <a:t>Hög tilltro till styrdokument 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B6887E6-CCC9-BB76-97A2-03C92ADA1502}"/>
              </a:ext>
            </a:extLst>
          </p:cNvPr>
          <p:cNvSpPr/>
          <p:nvPr/>
        </p:nvSpPr>
        <p:spPr>
          <a:xfrm>
            <a:off x="3321910" y="4520852"/>
            <a:ext cx="4685464" cy="3655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sv-SE" sz="1500" b="1" dirty="0">
                <a:solidFill>
                  <a:srgbClr val="0070C0"/>
                </a:solidFill>
              </a:rPr>
              <a:t>Stödjande förutsättningar</a:t>
            </a:r>
          </a:p>
        </p:txBody>
      </p:sp>
    </p:spTree>
    <p:extLst>
      <p:ext uri="{BB962C8B-B14F-4D97-AF65-F5344CB8AC3E}">
        <p14:creationId xmlns:p14="http://schemas.microsoft.com/office/powerpoint/2010/main" val="9421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1" grpId="0" animBg="1"/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19A3AC-B369-932F-F039-919A59C6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agerar man i komplexitet?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3214E8-0364-5E6B-CC4A-5CF87FA8C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8190"/>
            <a:ext cx="4570252" cy="3014532"/>
          </a:xfrm>
        </p:spPr>
        <p:txBody>
          <a:bodyPr/>
          <a:lstStyle/>
          <a:p>
            <a:r>
              <a:rPr lang="sv-SE" dirty="0"/>
              <a:t>Tydlighet kring </a:t>
            </a:r>
            <a:r>
              <a:rPr lang="sv-SE" b="1" dirty="0">
                <a:solidFill>
                  <a:srgbClr val="7F0101"/>
                </a:solidFill>
              </a:rPr>
              <a:t>syfte</a:t>
            </a:r>
          </a:p>
          <a:p>
            <a:r>
              <a:rPr lang="sv-SE" dirty="0"/>
              <a:t>Tydlighet kring </a:t>
            </a:r>
            <a:r>
              <a:rPr lang="sv-SE" b="1" dirty="0">
                <a:solidFill>
                  <a:srgbClr val="7F0101"/>
                </a:solidFill>
              </a:rPr>
              <a:t>riktning</a:t>
            </a:r>
            <a:br>
              <a:rPr lang="sv-SE" dirty="0"/>
            </a:br>
            <a:br>
              <a:rPr lang="sv-SE" dirty="0"/>
            </a:br>
            <a:endParaRPr lang="sv-SE" dirty="0"/>
          </a:p>
          <a:p>
            <a:r>
              <a:rPr lang="sv-SE" dirty="0"/>
              <a:t>Undanröj hinder för </a:t>
            </a:r>
            <a:r>
              <a:rPr lang="sv-SE" sz="2400" b="1" dirty="0">
                <a:solidFill>
                  <a:srgbClr val="7F0101"/>
                </a:solidFill>
              </a:rPr>
              <a:t>samverkan</a:t>
            </a:r>
          </a:p>
          <a:p>
            <a:r>
              <a:rPr lang="sv-SE" dirty="0"/>
              <a:t>Skapa </a:t>
            </a:r>
            <a:r>
              <a:rPr lang="sv-SE" sz="2400" b="1" dirty="0">
                <a:solidFill>
                  <a:srgbClr val="7F0101"/>
                </a:solidFill>
              </a:rPr>
              <a:t>handlingsutrymme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C2C8D0-2C71-8D83-618A-D6196BA8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B2AAA4-F822-C8D9-7999-4D95626C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5AB65E-5986-2C70-C6C4-527645A7E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pic>
        <p:nvPicPr>
          <p:cNvPr id="7" name="Bildobjekt 6" descr="En bild som visar svart, mörker&#10;&#10;AI-genererat innehåll kan vara felaktigt.">
            <a:extLst>
              <a:ext uri="{FF2B5EF4-FFF2-40B4-BE49-F238E27FC236}">
                <a16:creationId xmlns:a16="http://schemas.microsoft.com/office/drawing/2014/main" id="{07B40226-636A-F1CA-888A-4A97FE3FC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134" y="1018462"/>
            <a:ext cx="3968267" cy="36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2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C32CC-16B9-2613-5BDF-22482992A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34EA56F-D204-297E-0490-7052BC28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7F9C78E-7469-FD51-7FAA-0C49AF1C3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B3A4D8F-1856-DB59-8B37-72C5B085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11</a:t>
            </a:fld>
            <a:endParaRPr lang="sv-SE"/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8EA7F24D-9473-27F9-BC25-0116A324ACF3}"/>
              </a:ext>
            </a:extLst>
          </p:cNvPr>
          <p:cNvSpPr/>
          <p:nvPr/>
        </p:nvSpPr>
        <p:spPr>
          <a:xfrm>
            <a:off x="3529688" y="2124205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Aktiviteter</a:t>
            </a:r>
          </a:p>
        </p:txBody>
      </p:sp>
      <p:sp>
        <p:nvSpPr>
          <p:cNvPr id="6" name="Rektangel med rundade hörn 1">
            <a:extLst>
              <a:ext uri="{FF2B5EF4-FFF2-40B4-BE49-F238E27FC236}">
                <a16:creationId xmlns:a16="http://schemas.microsoft.com/office/drawing/2014/main" id="{DF4DF1CB-0B12-A1B2-4EC9-7AD331684664}"/>
              </a:ext>
            </a:extLst>
          </p:cNvPr>
          <p:cNvSpPr/>
          <p:nvPr/>
        </p:nvSpPr>
        <p:spPr>
          <a:xfrm>
            <a:off x="928912" y="2119424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Input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7645BEE8-07EA-66BA-5010-D9C8AD9CD3EE}"/>
              </a:ext>
            </a:extLst>
          </p:cNvPr>
          <p:cNvSpPr/>
          <p:nvPr/>
        </p:nvSpPr>
        <p:spPr>
          <a:xfrm>
            <a:off x="6130463" y="2121600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Effekter</a:t>
            </a:r>
          </a:p>
        </p:txBody>
      </p:sp>
      <p:cxnSp>
        <p:nvCxnSpPr>
          <p:cNvPr id="8" name="Rak koppling 8">
            <a:extLst>
              <a:ext uri="{FF2B5EF4-FFF2-40B4-BE49-F238E27FC236}">
                <a16:creationId xmlns:a16="http://schemas.microsoft.com/office/drawing/2014/main" id="{E9A0A659-82DF-A7C6-F91D-20342C46D508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2325013" y="2362452"/>
            <a:ext cx="1204675" cy="4781"/>
          </a:xfrm>
          <a:prstGeom prst="line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24">
            <a:extLst>
              <a:ext uri="{FF2B5EF4-FFF2-40B4-BE49-F238E27FC236}">
                <a16:creationId xmlns:a16="http://schemas.microsoft.com/office/drawing/2014/main" id="{3973326E-1257-40A5-09C9-649B041C1509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4925789" y="2364628"/>
            <a:ext cx="1204675" cy="260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7DE1903F-E08F-1554-6B17-FE5F1BFCD041}"/>
              </a:ext>
            </a:extLst>
          </p:cNvPr>
          <p:cNvSpPr txBox="1">
            <a:spLocks/>
          </p:cNvSpPr>
          <p:nvPr/>
        </p:nvSpPr>
        <p:spPr>
          <a:xfrm>
            <a:off x="560981" y="352614"/>
            <a:ext cx="8412319" cy="7506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25" dirty="0">
                <a:latin typeface="+mn-lt"/>
              </a:rPr>
              <a:t>Att gå från organisationseffektivitet…</a:t>
            </a:r>
          </a:p>
        </p:txBody>
      </p:sp>
      <p:cxnSp>
        <p:nvCxnSpPr>
          <p:cNvPr id="11" name="Vinklad  10">
            <a:extLst>
              <a:ext uri="{FF2B5EF4-FFF2-40B4-BE49-F238E27FC236}">
                <a16:creationId xmlns:a16="http://schemas.microsoft.com/office/drawing/2014/main" id="{568C3C89-C4C6-8C8F-030C-E00D464A345C}"/>
              </a:ext>
            </a:extLst>
          </p:cNvPr>
          <p:cNvCxnSpPr>
            <a:stCxn id="6" idx="2"/>
            <a:endCxn id="7" idx="2"/>
          </p:cNvCxnSpPr>
          <p:nvPr/>
        </p:nvCxnSpPr>
        <p:spPr>
          <a:xfrm rot="16200000" flipH="1">
            <a:off x="4226650" y="5791"/>
            <a:ext cx="2177" cy="5201552"/>
          </a:xfrm>
          <a:prstGeom prst="bentConnector3">
            <a:avLst>
              <a:gd name="adj1" fmla="val 2107208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3465B6F8-33B6-78D4-30C8-561BAC0EF77D}"/>
              </a:ext>
            </a:extLst>
          </p:cNvPr>
          <p:cNvSpPr txBox="1"/>
          <p:nvPr/>
        </p:nvSpPr>
        <p:spPr>
          <a:xfrm>
            <a:off x="1391227" y="3336644"/>
            <a:ext cx="567302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v-SE" sz="1800" dirty="0"/>
              <a:t>Traditionell syn på effektivitet</a:t>
            </a:r>
          </a:p>
          <a:p>
            <a:pPr algn="ctr"/>
            <a:endParaRPr lang="sv-SE" sz="1800" dirty="0"/>
          </a:p>
          <a:p>
            <a:pPr algn="ctr"/>
            <a:r>
              <a:rPr lang="sv-SE" sz="1800" dirty="0"/>
              <a:t>Det handlar om vad </a:t>
            </a:r>
            <a:r>
              <a:rPr lang="sv-SE" sz="1800" u="sng" dirty="0"/>
              <a:t>organisationen</a:t>
            </a:r>
            <a:r>
              <a:rPr lang="sv-SE" sz="1800" dirty="0"/>
              <a:t> gjort</a:t>
            </a:r>
          </a:p>
          <a:p>
            <a:pPr algn="ctr"/>
            <a:endParaRPr lang="sv-SE" sz="1800" dirty="0"/>
          </a:p>
          <a:p>
            <a:pPr algn="ctr"/>
            <a:r>
              <a:rPr lang="sv-SE" sz="1800" dirty="0"/>
              <a:t>Typiskt sett det som är kvantifierbart och enkelt mätbart</a:t>
            </a:r>
          </a:p>
        </p:txBody>
      </p:sp>
    </p:spTree>
    <p:extLst>
      <p:ext uri="{BB962C8B-B14F-4D97-AF65-F5344CB8AC3E}">
        <p14:creationId xmlns:p14="http://schemas.microsoft.com/office/powerpoint/2010/main" val="25921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8E97B-FB1D-E9E0-9705-5F92566DF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C5F25F3-032B-0E04-2D65-B94925455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63A77AD-B88C-B103-BDF7-7CD5595C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AD32444-B915-971B-406A-69772CE0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12</a:t>
            </a:fld>
            <a:endParaRPr lang="sv-SE"/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887E19FE-D187-8CDF-C120-DAB14ED8B1BB}"/>
              </a:ext>
            </a:extLst>
          </p:cNvPr>
          <p:cNvSpPr/>
          <p:nvPr/>
        </p:nvSpPr>
        <p:spPr>
          <a:xfrm>
            <a:off x="3529688" y="2124205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Aktiviteter</a:t>
            </a:r>
          </a:p>
        </p:txBody>
      </p:sp>
      <p:sp>
        <p:nvSpPr>
          <p:cNvPr id="6" name="Rektangel med rundade hörn 1">
            <a:extLst>
              <a:ext uri="{FF2B5EF4-FFF2-40B4-BE49-F238E27FC236}">
                <a16:creationId xmlns:a16="http://schemas.microsoft.com/office/drawing/2014/main" id="{DC0BE0E7-0AFB-A0E5-51B4-17235C4851A2}"/>
              </a:ext>
            </a:extLst>
          </p:cNvPr>
          <p:cNvSpPr/>
          <p:nvPr/>
        </p:nvSpPr>
        <p:spPr>
          <a:xfrm>
            <a:off x="928912" y="2119424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Input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769C7756-2308-A507-818E-B1BC889166D2}"/>
              </a:ext>
            </a:extLst>
          </p:cNvPr>
          <p:cNvSpPr/>
          <p:nvPr/>
        </p:nvSpPr>
        <p:spPr>
          <a:xfrm>
            <a:off x="6130463" y="2121600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Effekter</a:t>
            </a:r>
          </a:p>
        </p:txBody>
      </p:sp>
      <p:cxnSp>
        <p:nvCxnSpPr>
          <p:cNvPr id="8" name="Rak koppling 8">
            <a:extLst>
              <a:ext uri="{FF2B5EF4-FFF2-40B4-BE49-F238E27FC236}">
                <a16:creationId xmlns:a16="http://schemas.microsoft.com/office/drawing/2014/main" id="{CD1C32EC-00CB-A710-26FB-282FFD159390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2325013" y="2362452"/>
            <a:ext cx="1204675" cy="4781"/>
          </a:xfrm>
          <a:prstGeom prst="line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24">
            <a:extLst>
              <a:ext uri="{FF2B5EF4-FFF2-40B4-BE49-F238E27FC236}">
                <a16:creationId xmlns:a16="http://schemas.microsoft.com/office/drawing/2014/main" id="{4C779A6B-F9BA-B4F0-AAF0-92ED459ECAEF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4925789" y="2364628"/>
            <a:ext cx="1204675" cy="260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D46FB5B5-C71D-5FEC-B14B-B77267DDDE8D}"/>
              </a:ext>
            </a:extLst>
          </p:cNvPr>
          <p:cNvSpPr txBox="1">
            <a:spLocks/>
          </p:cNvSpPr>
          <p:nvPr/>
        </p:nvSpPr>
        <p:spPr>
          <a:xfrm>
            <a:off x="560981" y="352614"/>
            <a:ext cx="8412319" cy="7506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25" dirty="0">
                <a:latin typeface="+mn-lt"/>
              </a:rPr>
              <a:t>…till att se systemets effekter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3E8C6DB5-232D-4BE2-2904-48D4259D032F}"/>
              </a:ext>
            </a:extLst>
          </p:cNvPr>
          <p:cNvSpPr/>
          <p:nvPr/>
        </p:nvSpPr>
        <p:spPr>
          <a:xfrm>
            <a:off x="4466313" y="3349321"/>
            <a:ext cx="2362200" cy="6762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800" b="1" dirty="0"/>
              <a:t>Individen/</a:t>
            </a:r>
            <a:br>
              <a:rPr lang="sv-SE" sz="1800" b="1" dirty="0"/>
            </a:br>
            <a:r>
              <a:rPr lang="sv-SE" sz="1800" b="1" dirty="0"/>
              <a:t>samhället</a:t>
            </a:r>
          </a:p>
        </p:txBody>
      </p:sp>
      <p:sp>
        <p:nvSpPr>
          <p:cNvPr id="12" name="Pil: uppåt 16">
            <a:extLst>
              <a:ext uri="{FF2B5EF4-FFF2-40B4-BE49-F238E27FC236}">
                <a16:creationId xmlns:a16="http://schemas.microsoft.com/office/drawing/2014/main" id="{FD1FABC7-73D8-92FC-4D7C-D502C4B635F7}"/>
              </a:ext>
            </a:extLst>
          </p:cNvPr>
          <p:cNvSpPr/>
          <p:nvPr/>
        </p:nvSpPr>
        <p:spPr>
          <a:xfrm>
            <a:off x="4618715" y="4025596"/>
            <a:ext cx="2057399" cy="82604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/>
              <a:t>Andra aktörer</a:t>
            </a:r>
          </a:p>
        </p:txBody>
      </p:sp>
      <p:cxnSp>
        <p:nvCxnSpPr>
          <p:cNvPr id="13" name="Rak pil 12">
            <a:extLst>
              <a:ext uri="{FF2B5EF4-FFF2-40B4-BE49-F238E27FC236}">
                <a16:creationId xmlns:a16="http://schemas.microsoft.com/office/drawing/2014/main" id="{69C1289C-87AC-1B33-E166-6E8EF1E81043}"/>
              </a:ext>
            </a:extLst>
          </p:cNvPr>
          <p:cNvCxnSpPr>
            <a:stCxn id="5" idx="2"/>
            <a:endCxn id="11" idx="0"/>
          </p:cNvCxnSpPr>
          <p:nvPr/>
        </p:nvCxnSpPr>
        <p:spPr>
          <a:xfrm>
            <a:off x="4227738" y="2610259"/>
            <a:ext cx="1419676" cy="73906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>
            <a:extLst>
              <a:ext uri="{FF2B5EF4-FFF2-40B4-BE49-F238E27FC236}">
                <a16:creationId xmlns:a16="http://schemas.microsoft.com/office/drawing/2014/main" id="{9D7BF946-7FB8-94E8-B603-4E09CF101A10}"/>
              </a:ext>
            </a:extLst>
          </p:cNvPr>
          <p:cNvCxnSpPr>
            <a:stCxn id="11" idx="0"/>
            <a:endCxn id="7" idx="2"/>
          </p:cNvCxnSpPr>
          <p:nvPr/>
        </p:nvCxnSpPr>
        <p:spPr>
          <a:xfrm flipV="1">
            <a:off x="5647413" y="2607655"/>
            <a:ext cx="1181100" cy="74166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l: nedåt 17">
            <a:extLst>
              <a:ext uri="{FF2B5EF4-FFF2-40B4-BE49-F238E27FC236}">
                <a16:creationId xmlns:a16="http://schemas.microsoft.com/office/drawing/2014/main" id="{2D6DEA24-EFEB-47BA-474E-93349F3840C6}"/>
              </a:ext>
            </a:extLst>
          </p:cNvPr>
          <p:cNvSpPr/>
          <p:nvPr/>
        </p:nvSpPr>
        <p:spPr>
          <a:xfrm>
            <a:off x="5799815" y="1275334"/>
            <a:ext cx="2057399" cy="82604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/>
              <a:t>Externa faktorer</a:t>
            </a:r>
          </a:p>
        </p:txBody>
      </p:sp>
      <p:sp>
        <p:nvSpPr>
          <p:cNvPr id="16" name="Rundad rektangulär pratbubbla 15">
            <a:extLst>
              <a:ext uri="{FF2B5EF4-FFF2-40B4-BE49-F238E27FC236}">
                <a16:creationId xmlns:a16="http://schemas.microsoft.com/office/drawing/2014/main" id="{85930D4E-7CCB-B1FC-EACA-AC8F07A396FF}"/>
              </a:ext>
            </a:extLst>
          </p:cNvPr>
          <p:cNvSpPr/>
          <p:nvPr/>
        </p:nvSpPr>
        <p:spPr>
          <a:xfrm>
            <a:off x="6677606" y="528226"/>
            <a:ext cx="1618091" cy="486054"/>
          </a:xfrm>
          <a:prstGeom prst="wedgeRoundRectCallout">
            <a:avLst>
              <a:gd name="adj1" fmla="val -15086"/>
              <a:gd name="adj2" fmla="val 100006"/>
              <a:gd name="adj3" fmla="val 16667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00" dirty="0">
                <a:solidFill>
                  <a:schemeClr val="tx1"/>
                </a:solidFill>
              </a:rPr>
              <a:t>Omständigheter utanför vår kontroll</a:t>
            </a:r>
          </a:p>
        </p:txBody>
      </p:sp>
      <p:cxnSp>
        <p:nvCxnSpPr>
          <p:cNvPr id="17" name="Vinklad  16">
            <a:extLst>
              <a:ext uri="{FF2B5EF4-FFF2-40B4-BE49-F238E27FC236}">
                <a16:creationId xmlns:a16="http://schemas.microsoft.com/office/drawing/2014/main" id="{2BC5C1B2-7B0E-260D-A558-FB8E88D732EC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3510637" y="3327360"/>
            <a:ext cx="1825178" cy="390977"/>
          </a:xfrm>
          <a:prstGeom prst="bentConnector3">
            <a:avLst>
              <a:gd name="adj1" fmla="val 99774"/>
            </a:avLst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58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86105-3DEF-6AA7-485F-A5D0A3A5D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58B34CD-D3E3-563C-4EB1-A8DC64C8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043E51A-EDC0-7D79-3E6A-F177A4C4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F1A44D-F2FA-027C-F1BD-45D407A4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13</a:t>
            </a:fld>
            <a:endParaRPr lang="sv-SE"/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42BBF54E-8749-424C-9326-E32897B0FF42}"/>
              </a:ext>
            </a:extLst>
          </p:cNvPr>
          <p:cNvSpPr/>
          <p:nvPr/>
        </p:nvSpPr>
        <p:spPr>
          <a:xfrm>
            <a:off x="3529688" y="2124205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Aktiviteter</a:t>
            </a:r>
          </a:p>
        </p:txBody>
      </p:sp>
      <p:sp>
        <p:nvSpPr>
          <p:cNvPr id="6" name="Rektangel med rundade hörn 1">
            <a:extLst>
              <a:ext uri="{FF2B5EF4-FFF2-40B4-BE49-F238E27FC236}">
                <a16:creationId xmlns:a16="http://schemas.microsoft.com/office/drawing/2014/main" id="{8F64B9E3-0A58-8E21-8BAA-94385AE7F538}"/>
              </a:ext>
            </a:extLst>
          </p:cNvPr>
          <p:cNvSpPr/>
          <p:nvPr/>
        </p:nvSpPr>
        <p:spPr>
          <a:xfrm>
            <a:off x="928912" y="2119424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Input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CC4750DE-838F-8A60-2C80-EDF065A27775}"/>
              </a:ext>
            </a:extLst>
          </p:cNvPr>
          <p:cNvSpPr/>
          <p:nvPr/>
        </p:nvSpPr>
        <p:spPr>
          <a:xfrm>
            <a:off x="6130463" y="2121600"/>
            <a:ext cx="1396101" cy="486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2"/>
                </a:solidFill>
              </a:rPr>
              <a:t>Effekter</a:t>
            </a:r>
          </a:p>
        </p:txBody>
      </p:sp>
      <p:cxnSp>
        <p:nvCxnSpPr>
          <p:cNvPr id="8" name="Rak koppling 8">
            <a:extLst>
              <a:ext uri="{FF2B5EF4-FFF2-40B4-BE49-F238E27FC236}">
                <a16:creationId xmlns:a16="http://schemas.microsoft.com/office/drawing/2014/main" id="{2960630B-2421-4D9C-36FB-B94FC569322E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2325013" y="2362452"/>
            <a:ext cx="1204675" cy="4781"/>
          </a:xfrm>
          <a:prstGeom prst="line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7DB5F518-FEA5-7664-DA4A-6030D0DA57F1}"/>
              </a:ext>
            </a:extLst>
          </p:cNvPr>
          <p:cNvSpPr txBox="1">
            <a:spLocks/>
          </p:cNvSpPr>
          <p:nvPr/>
        </p:nvSpPr>
        <p:spPr>
          <a:xfrm>
            <a:off x="560981" y="352614"/>
            <a:ext cx="8412319" cy="7506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25" dirty="0">
                <a:latin typeface="+mn-lt"/>
              </a:rPr>
              <a:t>…till att se systemets effekter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327472E0-362A-59FD-1433-8A5B33A19622}"/>
              </a:ext>
            </a:extLst>
          </p:cNvPr>
          <p:cNvSpPr/>
          <p:nvPr/>
        </p:nvSpPr>
        <p:spPr>
          <a:xfrm>
            <a:off x="4466313" y="3349321"/>
            <a:ext cx="2362200" cy="6762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800" b="1" dirty="0"/>
              <a:t>Individen/</a:t>
            </a:r>
            <a:br>
              <a:rPr lang="sv-SE" sz="1800" b="1" dirty="0"/>
            </a:br>
            <a:r>
              <a:rPr lang="sv-SE" sz="1800" b="1" dirty="0"/>
              <a:t>samhället</a:t>
            </a:r>
          </a:p>
        </p:txBody>
      </p:sp>
      <p:sp>
        <p:nvSpPr>
          <p:cNvPr id="12" name="Pil: uppåt 16">
            <a:extLst>
              <a:ext uri="{FF2B5EF4-FFF2-40B4-BE49-F238E27FC236}">
                <a16:creationId xmlns:a16="http://schemas.microsoft.com/office/drawing/2014/main" id="{09968454-2BBB-6758-6FF8-1B31D6BBD336}"/>
              </a:ext>
            </a:extLst>
          </p:cNvPr>
          <p:cNvSpPr/>
          <p:nvPr/>
        </p:nvSpPr>
        <p:spPr>
          <a:xfrm>
            <a:off x="4618715" y="4025596"/>
            <a:ext cx="2057399" cy="82604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/>
              <a:t>Andra aktörer</a:t>
            </a:r>
          </a:p>
        </p:txBody>
      </p:sp>
      <p:cxnSp>
        <p:nvCxnSpPr>
          <p:cNvPr id="13" name="Rak pil 12">
            <a:extLst>
              <a:ext uri="{FF2B5EF4-FFF2-40B4-BE49-F238E27FC236}">
                <a16:creationId xmlns:a16="http://schemas.microsoft.com/office/drawing/2014/main" id="{D995936E-7870-0785-765E-75C698FD5B39}"/>
              </a:ext>
            </a:extLst>
          </p:cNvPr>
          <p:cNvCxnSpPr>
            <a:stCxn id="5" idx="2"/>
            <a:endCxn id="11" idx="0"/>
          </p:cNvCxnSpPr>
          <p:nvPr/>
        </p:nvCxnSpPr>
        <p:spPr>
          <a:xfrm>
            <a:off x="4227738" y="2610259"/>
            <a:ext cx="1419676" cy="73906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>
            <a:extLst>
              <a:ext uri="{FF2B5EF4-FFF2-40B4-BE49-F238E27FC236}">
                <a16:creationId xmlns:a16="http://schemas.microsoft.com/office/drawing/2014/main" id="{3436E58D-6929-020E-5141-EE4CD49DF5B1}"/>
              </a:ext>
            </a:extLst>
          </p:cNvPr>
          <p:cNvCxnSpPr>
            <a:stCxn id="11" idx="0"/>
            <a:endCxn id="7" idx="2"/>
          </p:cNvCxnSpPr>
          <p:nvPr/>
        </p:nvCxnSpPr>
        <p:spPr>
          <a:xfrm flipV="1">
            <a:off x="5647413" y="2607655"/>
            <a:ext cx="1181100" cy="74166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l: nedåt 17">
            <a:extLst>
              <a:ext uri="{FF2B5EF4-FFF2-40B4-BE49-F238E27FC236}">
                <a16:creationId xmlns:a16="http://schemas.microsoft.com/office/drawing/2014/main" id="{70396DF9-071E-5BFB-67FC-9BFF3B33CEB1}"/>
              </a:ext>
            </a:extLst>
          </p:cNvPr>
          <p:cNvSpPr/>
          <p:nvPr/>
        </p:nvSpPr>
        <p:spPr>
          <a:xfrm>
            <a:off x="5799815" y="1275334"/>
            <a:ext cx="2057399" cy="82604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1500" b="1" dirty="0"/>
              <a:t>Externa faktorer</a:t>
            </a:r>
          </a:p>
        </p:txBody>
      </p:sp>
      <p:sp>
        <p:nvSpPr>
          <p:cNvPr id="16" name="Rundad rektangulär pratbubbla 15">
            <a:extLst>
              <a:ext uri="{FF2B5EF4-FFF2-40B4-BE49-F238E27FC236}">
                <a16:creationId xmlns:a16="http://schemas.microsoft.com/office/drawing/2014/main" id="{9FA3FF2E-C9D5-FFF5-E08C-B88BF6D14AA2}"/>
              </a:ext>
            </a:extLst>
          </p:cNvPr>
          <p:cNvSpPr/>
          <p:nvPr/>
        </p:nvSpPr>
        <p:spPr>
          <a:xfrm>
            <a:off x="6677606" y="528226"/>
            <a:ext cx="1618091" cy="486054"/>
          </a:xfrm>
          <a:prstGeom prst="wedgeRoundRectCallout">
            <a:avLst>
              <a:gd name="adj1" fmla="val -15086"/>
              <a:gd name="adj2" fmla="val 100006"/>
              <a:gd name="adj3" fmla="val 16667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00" dirty="0">
                <a:solidFill>
                  <a:schemeClr val="tx1"/>
                </a:solidFill>
              </a:rPr>
              <a:t>Omständigheter utanför vår kontroll</a:t>
            </a:r>
          </a:p>
        </p:txBody>
      </p:sp>
      <p:cxnSp>
        <p:nvCxnSpPr>
          <p:cNvPr id="17" name="Vinklad  16">
            <a:extLst>
              <a:ext uri="{FF2B5EF4-FFF2-40B4-BE49-F238E27FC236}">
                <a16:creationId xmlns:a16="http://schemas.microsoft.com/office/drawing/2014/main" id="{4A81EA04-81C0-E27D-AA23-25B208F6C986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3510637" y="3327360"/>
            <a:ext cx="1825178" cy="390977"/>
          </a:xfrm>
          <a:prstGeom prst="bentConnector3">
            <a:avLst>
              <a:gd name="adj1" fmla="val 99774"/>
            </a:avLst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>
            <a:extLst>
              <a:ext uri="{FF2B5EF4-FFF2-40B4-BE49-F238E27FC236}">
                <a16:creationId xmlns:a16="http://schemas.microsoft.com/office/drawing/2014/main" id="{93458726-D435-2F8F-C267-35715766AD55}"/>
              </a:ext>
            </a:extLst>
          </p:cNvPr>
          <p:cNvSpPr/>
          <p:nvPr/>
        </p:nvSpPr>
        <p:spPr>
          <a:xfrm>
            <a:off x="3455299" y="1998733"/>
            <a:ext cx="4620552" cy="2913132"/>
          </a:xfrm>
          <a:prstGeom prst="rect">
            <a:avLst/>
          </a:prstGeom>
          <a:noFill/>
          <a:ln w="666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AF1A7288-9F05-9D72-E9B3-3F5DB9857CF7}"/>
              </a:ext>
            </a:extLst>
          </p:cNvPr>
          <p:cNvSpPr/>
          <p:nvPr/>
        </p:nvSpPr>
        <p:spPr>
          <a:xfrm>
            <a:off x="4685837" y="2381686"/>
            <a:ext cx="1181099" cy="3540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Resurser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78D36D0E-682D-1515-5BD4-EFAC9A814243}"/>
              </a:ext>
            </a:extLst>
          </p:cNvPr>
          <p:cNvSpPr/>
          <p:nvPr/>
        </p:nvSpPr>
        <p:spPr>
          <a:xfrm>
            <a:off x="6304203" y="3575291"/>
            <a:ext cx="1181099" cy="3540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Resurser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CFBB6E7A-06CB-8AF8-FBFF-7D2F037DC1F7}"/>
              </a:ext>
            </a:extLst>
          </p:cNvPr>
          <p:cNvSpPr/>
          <p:nvPr/>
        </p:nvSpPr>
        <p:spPr>
          <a:xfrm>
            <a:off x="5995398" y="4162813"/>
            <a:ext cx="1181099" cy="3540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Resurser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B628171-58D3-F3BF-2053-5420ACED20E9}"/>
              </a:ext>
            </a:extLst>
          </p:cNvPr>
          <p:cNvSpPr/>
          <p:nvPr/>
        </p:nvSpPr>
        <p:spPr>
          <a:xfrm>
            <a:off x="6894752" y="2655991"/>
            <a:ext cx="2168666" cy="826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Resultat genom interaktion</a:t>
            </a:r>
            <a:endParaRPr lang="sv-SE" sz="800" dirty="0">
              <a:solidFill>
                <a:schemeClr val="tx1"/>
              </a:solidFill>
            </a:endParaRPr>
          </a:p>
          <a:p>
            <a:pPr algn="ctr"/>
            <a:endParaRPr lang="sv-SE" sz="800" dirty="0">
              <a:solidFill>
                <a:schemeClr val="tx1"/>
              </a:solidFill>
            </a:endParaRPr>
          </a:p>
          <a:p>
            <a:pPr algn="ctr"/>
            <a:r>
              <a:rPr lang="sv-SE" sz="1400" dirty="0">
                <a:solidFill>
                  <a:schemeClr val="tx1"/>
                </a:solidFill>
              </a:rPr>
              <a:t>”Hur kan vi göra andra bättre”</a:t>
            </a:r>
          </a:p>
        </p:txBody>
      </p:sp>
    </p:spTree>
    <p:extLst>
      <p:ext uri="{BB962C8B-B14F-4D97-AF65-F5344CB8AC3E}">
        <p14:creationId xmlns:p14="http://schemas.microsoft.com/office/powerpoint/2010/main" val="33804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70C799-0940-C4C5-B112-8E0F44B9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Kännetecken för komplexa system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13845A80-D7A2-4E5E-79AE-9ED6354713C0}"/>
              </a:ext>
            </a:extLst>
          </p:cNvPr>
          <p:cNvCxnSpPr/>
          <p:nvPr/>
        </p:nvCxnSpPr>
        <p:spPr>
          <a:xfrm>
            <a:off x="4572000" y="1632031"/>
            <a:ext cx="0" cy="2717156"/>
          </a:xfrm>
          <a:prstGeom prst="line">
            <a:avLst/>
          </a:prstGeom>
          <a:ln w="793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034F5683-86A1-1E61-3178-049A7D1A8B59}"/>
              </a:ext>
            </a:extLst>
          </p:cNvPr>
          <p:cNvSpPr txBox="1"/>
          <p:nvPr/>
        </p:nvSpPr>
        <p:spPr>
          <a:xfrm>
            <a:off x="1341345" y="1906122"/>
            <a:ext cx="29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Osäkerhet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F7C9995-9C9F-7582-B343-DA81F80F2FEE}"/>
              </a:ext>
            </a:extLst>
          </p:cNvPr>
          <p:cNvSpPr txBox="1"/>
          <p:nvPr/>
        </p:nvSpPr>
        <p:spPr>
          <a:xfrm>
            <a:off x="4814049" y="1906122"/>
            <a:ext cx="29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Flexibilitet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1B8852C-EFFE-B2F2-2976-6F5B3CE7CA08}"/>
              </a:ext>
            </a:extLst>
          </p:cNvPr>
          <p:cNvSpPr txBox="1"/>
          <p:nvPr/>
        </p:nvSpPr>
        <p:spPr>
          <a:xfrm>
            <a:off x="4124885" y="1622715"/>
            <a:ext cx="907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200" dirty="0"/>
              <a:t>=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1747DD94-95AD-5564-C3FF-4EA176937BAB}"/>
              </a:ext>
            </a:extLst>
          </p:cNvPr>
          <p:cNvSpPr/>
          <p:nvPr/>
        </p:nvSpPr>
        <p:spPr>
          <a:xfrm>
            <a:off x="142876" y="1770826"/>
            <a:ext cx="1672478" cy="89383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b="1" dirty="0">
                <a:solidFill>
                  <a:schemeClr val="bg1"/>
                </a:solidFill>
              </a:rPr>
              <a:t>Skapar rädslor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032368F8-B2A4-AD92-6B12-9B361D4682F9}"/>
              </a:ext>
            </a:extLst>
          </p:cNvPr>
          <p:cNvSpPr/>
          <p:nvPr/>
        </p:nvSpPr>
        <p:spPr>
          <a:xfrm>
            <a:off x="7342096" y="1770826"/>
            <a:ext cx="1751479" cy="89383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b="1" dirty="0">
                <a:solidFill>
                  <a:schemeClr val="bg1"/>
                </a:solidFill>
              </a:rPr>
              <a:t>Skapar effektivitet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3AD0F28-814B-A6AE-58E0-B20B511B1467}"/>
              </a:ext>
            </a:extLst>
          </p:cNvPr>
          <p:cNvSpPr/>
          <p:nvPr/>
        </p:nvSpPr>
        <p:spPr>
          <a:xfrm>
            <a:off x="1722905" y="2900813"/>
            <a:ext cx="2178424" cy="131108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Kontroll</a:t>
            </a:r>
          </a:p>
          <a:p>
            <a:pPr algn="ctr"/>
            <a:r>
              <a:rPr lang="sv-SE" sz="1800" dirty="0">
                <a:solidFill>
                  <a:schemeClr val="tx1"/>
                </a:solidFill>
              </a:rPr>
              <a:t>Planer</a:t>
            </a:r>
          </a:p>
          <a:p>
            <a:pPr algn="ctr"/>
            <a:r>
              <a:rPr lang="sv-SE" sz="1800" i="1" dirty="0">
                <a:solidFill>
                  <a:schemeClr val="tx1"/>
                </a:solidFill>
              </a:rPr>
              <a:t>Vi låtsas att världen är förutsägbar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6455DB4-CFCF-47F4-7917-5218CB6BF240}"/>
              </a:ext>
            </a:extLst>
          </p:cNvPr>
          <p:cNvSpPr/>
          <p:nvPr/>
        </p:nvSpPr>
        <p:spPr>
          <a:xfrm>
            <a:off x="5256120" y="2900813"/>
            <a:ext cx="2178424" cy="131108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Olikheter</a:t>
            </a:r>
          </a:p>
          <a:p>
            <a:pPr algn="ctr"/>
            <a:r>
              <a:rPr lang="sv-SE" sz="1800" dirty="0">
                <a:solidFill>
                  <a:schemeClr val="tx1"/>
                </a:solidFill>
              </a:rPr>
              <a:t>Oförutsägbart</a:t>
            </a:r>
          </a:p>
          <a:p>
            <a:pPr algn="ctr"/>
            <a:r>
              <a:rPr lang="sv-SE" sz="1800" i="1" dirty="0">
                <a:solidFill>
                  <a:schemeClr val="tx1"/>
                </a:solidFill>
              </a:rPr>
              <a:t>Risk för tappad legitimitet</a:t>
            </a:r>
          </a:p>
        </p:txBody>
      </p:sp>
      <p:sp>
        <p:nvSpPr>
          <p:cNvPr id="12" name="Ned 11">
            <a:extLst>
              <a:ext uri="{FF2B5EF4-FFF2-40B4-BE49-F238E27FC236}">
                <a16:creationId xmlns:a16="http://schemas.microsoft.com/office/drawing/2014/main" id="{2BD14B85-6CA4-747D-0D7F-738C4D2D4069}"/>
              </a:ext>
            </a:extLst>
          </p:cNvPr>
          <p:cNvSpPr/>
          <p:nvPr/>
        </p:nvSpPr>
        <p:spPr>
          <a:xfrm>
            <a:off x="2491069" y="2529368"/>
            <a:ext cx="655544" cy="270591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>
              <a:solidFill>
                <a:schemeClr val="bg1"/>
              </a:solidFill>
            </a:endParaRPr>
          </a:p>
        </p:txBody>
      </p:sp>
      <p:sp>
        <p:nvSpPr>
          <p:cNvPr id="13" name="Ned 12">
            <a:extLst>
              <a:ext uri="{FF2B5EF4-FFF2-40B4-BE49-F238E27FC236}">
                <a16:creationId xmlns:a16="http://schemas.microsoft.com/office/drawing/2014/main" id="{4952FF49-42CC-DABE-165E-FD27FCC7F3AB}"/>
              </a:ext>
            </a:extLst>
          </p:cNvPr>
          <p:cNvSpPr/>
          <p:nvPr/>
        </p:nvSpPr>
        <p:spPr>
          <a:xfrm>
            <a:off x="6017560" y="2521430"/>
            <a:ext cx="655544" cy="270591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>
              <a:solidFill>
                <a:schemeClr val="bg1"/>
              </a:solidFill>
            </a:endParaRPr>
          </a:p>
        </p:txBody>
      </p:sp>
      <p:sp>
        <p:nvSpPr>
          <p:cNvPr id="14" name="Vänster 13">
            <a:extLst>
              <a:ext uri="{FF2B5EF4-FFF2-40B4-BE49-F238E27FC236}">
                <a16:creationId xmlns:a16="http://schemas.microsoft.com/office/drawing/2014/main" id="{866692D0-2CFD-A65D-B2C0-DAFE5BFFB927}"/>
              </a:ext>
            </a:extLst>
          </p:cNvPr>
          <p:cNvSpPr/>
          <p:nvPr/>
        </p:nvSpPr>
        <p:spPr>
          <a:xfrm>
            <a:off x="3901328" y="3398156"/>
            <a:ext cx="1341342" cy="316398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>
              <a:solidFill>
                <a:schemeClr val="bg1"/>
              </a:solidFill>
            </a:endParaRPr>
          </a:p>
        </p:txBody>
      </p:sp>
      <p:sp>
        <p:nvSpPr>
          <p:cNvPr id="15" name="Platshållare för bildnummer 14">
            <a:extLst>
              <a:ext uri="{FF2B5EF4-FFF2-40B4-BE49-F238E27FC236}">
                <a16:creationId xmlns:a16="http://schemas.microsoft.com/office/drawing/2014/main" id="{66EE663E-357F-44DE-3D60-5AE191E4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1EE9-341D-204D-9BEC-31DE11F0E065}" type="slidenum">
              <a:rPr lang="sv-SE" smtClean="0"/>
              <a:t>14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A99C58-6C8D-C518-7B63-B8E96310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16" name="Platshållare för sidfot 15">
            <a:extLst>
              <a:ext uri="{FF2B5EF4-FFF2-40B4-BE49-F238E27FC236}">
                <a16:creationId xmlns:a16="http://schemas.microsoft.com/office/drawing/2014/main" id="{87A15AB8-BC63-1CE1-8FDB-0236E761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</p:spTree>
    <p:extLst>
      <p:ext uri="{BB962C8B-B14F-4D97-AF65-F5344CB8AC3E}">
        <p14:creationId xmlns:p14="http://schemas.microsoft.com/office/powerpoint/2010/main" val="21677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E0D8BA-6629-EA90-7F4F-03A27C2C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Styrningen har alltid flera syften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13C33A-468C-F02A-A1E5-A7E9B11ED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5686425" cy="3263504"/>
          </a:xfrm>
        </p:spPr>
        <p:txBody>
          <a:bodyPr>
            <a:normAutofit/>
          </a:bodyPr>
          <a:lstStyle/>
          <a:p>
            <a:r>
              <a:rPr lang="sv-SE" dirty="0"/>
              <a:t>Bidra till önskvärda externa </a:t>
            </a:r>
            <a:r>
              <a:rPr lang="sv-SE" b="1" dirty="0"/>
              <a:t>effekter</a:t>
            </a:r>
            <a:br>
              <a:rPr lang="sv-SE" dirty="0"/>
            </a:br>
            <a:endParaRPr lang="sv-SE" dirty="0"/>
          </a:p>
          <a:p>
            <a:r>
              <a:rPr lang="sv-SE" dirty="0"/>
              <a:t>Bidra till organisationens </a:t>
            </a:r>
            <a:r>
              <a:rPr lang="sv-SE" b="1" dirty="0"/>
              <a:t>legitimitet</a:t>
            </a:r>
            <a:br>
              <a:rPr lang="sv-SE" dirty="0"/>
            </a:br>
            <a:endParaRPr lang="sv-SE" dirty="0"/>
          </a:p>
          <a:p>
            <a:r>
              <a:rPr lang="sv-SE" dirty="0"/>
              <a:t>Bidra till att skapa </a:t>
            </a:r>
            <a:r>
              <a:rPr lang="sv-SE" b="1" dirty="0"/>
              <a:t>trygghet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35E9F48-3C74-EF9D-2E2B-13A77E65A1D6}"/>
              </a:ext>
            </a:extLst>
          </p:cNvPr>
          <p:cNvSpPr/>
          <p:nvPr/>
        </p:nvSpPr>
        <p:spPr>
          <a:xfrm>
            <a:off x="6315076" y="1708298"/>
            <a:ext cx="2733675" cy="1962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Dessa behov leder till fokus på strukturer och styrdokument</a:t>
            </a:r>
          </a:p>
          <a:p>
            <a:pPr algn="ctr"/>
            <a:endParaRPr lang="sv-SE" sz="1800" dirty="0">
              <a:solidFill>
                <a:schemeClr val="tx1"/>
              </a:solidFill>
            </a:endParaRPr>
          </a:p>
          <a:p>
            <a:pPr algn="ctr"/>
            <a:r>
              <a:rPr lang="sv-SE" sz="1800" dirty="0">
                <a:solidFill>
                  <a:schemeClr val="tx1"/>
                </a:solidFill>
              </a:rPr>
              <a:t>Men kan motverka effektivitet</a:t>
            </a:r>
          </a:p>
        </p:txBody>
      </p:sp>
      <p:sp>
        <p:nvSpPr>
          <p:cNvPr id="5" name="Vänster 4">
            <a:extLst>
              <a:ext uri="{FF2B5EF4-FFF2-40B4-BE49-F238E27FC236}">
                <a16:creationId xmlns:a16="http://schemas.microsoft.com/office/drawing/2014/main" id="{51BB3B0A-0C03-5832-F950-D36DAB0D157E}"/>
              </a:ext>
            </a:extLst>
          </p:cNvPr>
          <p:cNvSpPr/>
          <p:nvPr/>
        </p:nvSpPr>
        <p:spPr>
          <a:xfrm>
            <a:off x="5076825" y="2008643"/>
            <a:ext cx="1238250" cy="457200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6" name="Vänster 5">
            <a:extLst>
              <a:ext uri="{FF2B5EF4-FFF2-40B4-BE49-F238E27FC236}">
                <a16:creationId xmlns:a16="http://schemas.microsoft.com/office/drawing/2014/main" id="{379D8590-7BAE-D3AB-33EC-7E94AEBC65D7}"/>
              </a:ext>
            </a:extLst>
          </p:cNvPr>
          <p:cNvSpPr/>
          <p:nvPr/>
        </p:nvSpPr>
        <p:spPr>
          <a:xfrm>
            <a:off x="5076825" y="2677526"/>
            <a:ext cx="1238250" cy="457200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9850E85-9D39-93EA-2B97-54460B4D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1EE9-341D-204D-9BEC-31DE11F0E065}" type="slidenum">
              <a:rPr lang="sv-SE" smtClean="0"/>
              <a:t>15</a:t>
            </a:fld>
            <a:endParaRPr lang="sv-SE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E22A7784-8F09-A571-CF80-A11C0CF0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078C340A-3859-4A6D-CC64-79708341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</p:spTree>
    <p:extLst>
      <p:ext uri="{BB962C8B-B14F-4D97-AF65-F5344CB8AC3E}">
        <p14:creationId xmlns:p14="http://schemas.microsoft.com/office/powerpoint/2010/main" val="13513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AD376-CD8D-2454-C66F-E8A612AA2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3">
            <a:extLst>
              <a:ext uri="{FF2B5EF4-FFF2-40B4-BE49-F238E27FC236}">
                <a16:creationId xmlns:a16="http://schemas.microsoft.com/office/drawing/2014/main" id="{A024CA6C-0ECF-F413-7C15-F349255ECCF0}"/>
              </a:ext>
            </a:extLst>
          </p:cNvPr>
          <p:cNvCxnSpPr/>
          <p:nvPr/>
        </p:nvCxnSpPr>
        <p:spPr>
          <a:xfrm>
            <a:off x="4572000" y="1632031"/>
            <a:ext cx="0" cy="2717156"/>
          </a:xfrm>
          <a:prstGeom prst="line">
            <a:avLst/>
          </a:prstGeom>
          <a:ln w="793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1FAAE78A-2B7A-8C23-05A4-96FC0B6A0E05}"/>
              </a:ext>
            </a:extLst>
          </p:cNvPr>
          <p:cNvSpPr txBox="1"/>
          <p:nvPr/>
        </p:nvSpPr>
        <p:spPr>
          <a:xfrm>
            <a:off x="1341345" y="1906122"/>
            <a:ext cx="29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Osäkerhet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7C955D9-AC50-FA3B-6BE6-5D93B713CFE4}"/>
              </a:ext>
            </a:extLst>
          </p:cNvPr>
          <p:cNvSpPr txBox="1"/>
          <p:nvPr/>
        </p:nvSpPr>
        <p:spPr>
          <a:xfrm>
            <a:off x="4814049" y="1906122"/>
            <a:ext cx="29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/>
              <a:t>Flexibilitet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BAC7FCC-F948-6382-2DEC-893ED9BB81A9}"/>
              </a:ext>
            </a:extLst>
          </p:cNvPr>
          <p:cNvSpPr txBox="1"/>
          <p:nvPr/>
        </p:nvSpPr>
        <p:spPr>
          <a:xfrm>
            <a:off x="4124885" y="1622715"/>
            <a:ext cx="907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200" dirty="0"/>
              <a:t>=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2ED93843-9553-D395-A66B-32E54C387E86}"/>
              </a:ext>
            </a:extLst>
          </p:cNvPr>
          <p:cNvSpPr/>
          <p:nvPr/>
        </p:nvSpPr>
        <p:spPr>
          <a:xfrm>
            <a:off x="142876" y="1770826"/>
            <a:ext cx="1672478" cy="89383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b="1" dirty="0">
                <a:solidFill>
                  <a:schemeClr val="bg1"/>
                </a:solidFill>
              </a:rPr>
              <a:t>Skapar rädslor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D3EBF267-7BDC-B870-690D-9504964F921B}"/>
              </a:ext>
            </a:extLst>
          </p:cNvPr>
          <p:cNvSpPr/>
          <p:nvPr/>
        </p:nvSpPr>
        <p:spPr>
          <a:xfrm>
            <a:off x="7342096" y="1770826"/>
            <a:ext cx="1751479" cy="89383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b="1" dirty="0">
                <a:solidFill>
                  <a:schemeClr val="bg1"/>
                </a:solidFill>
              </a:rPr>
              <a:t>Skapar effektivitet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70295D1-3EFD-1EBD-5783-D42D769DFA82}"/>
              </a:ext>
            </a:extLst>
          </p:cNvPr>
          <p:cNvSpPr/>
          <p:nvPr/>
        </p:nvSpPr>
        <p:spPr>
          <a:xfrm>
            <a:off x="1722905" y="2900813"/>
            <a:ext cx="2178424" cy="131108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Kontroll</a:t>
            </a:r>
          </a:p>
          <a:p>
            <a:pPr algn="ctr"/>
            <a:r>
              <a:rPr lang="sv-SE" sz="1800" dirty="0">
                <a:solidFill>
                  <a:schemeClr val="tx1"/>
                </a:solidFill>
              </a:rPr>
              <a:t>Planer</a:t>
            </a:r>
          </a:p>
          <a:p>
            <a:pPr algn="ctr"/>
            <a:r>
              <a:rPr lang="sv-SE" sz="1800" i="1" dirty="0">
                <a:solidFill>
                  <a:schemeClr val="tx1"/>
                </a:solidFill>
              </a:rPr>
              <a:t>Vi låtsas att världen är förutsägbar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3CC75C3-FC74-81AF-731B-B311FF8F4BC2}"/>
              </a:ext>
            </a:extLst>
          </p:cNvPr>
          <p:cNvSpPr/>
          <p:nvPr/>
        </p:nvSpPr>
        <p:spPr>
          <a:xfrm>
            <a:off x="5256120" y="2900813"/>
            <a:ext cx="2178424" cy="131108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Olikheter</a:t>
            </a:r>
          </a:p>
          <a:p>
            <a:pPr algn="ctr"/>
            <a:r>
              <a:rPr lang="sv-SE" sz="1800" dirty="0">
                <a:solidFill>
                  <a:schemeClr val="tx1"/>
                </a:solidFill>
              </a:rPr>
              <a:t>Oförutsägbart</a:t>
            </a:r>
          </a:p>
          <a:p>
            <a:pPr algn="ctr"/>
            <a:r>
              <a:rPr lang="sv-SE" sz="1800" i="1" dirty="0">
                <a:solidFill>
                  <a:schemeClr val="tx1"/>
                </a:solidFill>
              </a:rPr>
              <a:t>Risk för tappad legitimitet</a:t>
            </a:r>
          </a:p>
        </p:txBody>
      </p:sp>
      <p:sp>
        <p:nvSpPr>
          <p:cNvPr id="12" name="Ned 11">
            <a:extLst>
              <a:ext uri="{FF2B5EF4-FFF2-40B4-BE49-F238E27FC236}">
                <a16:creationId xmlns:a16="http://schemas.microsoft.com/office/drawing/2014/main" id="{4FE742BD-ADB3-5C6E-573D-982D64F153E7}"/>
              </a:ext>
            </a:extLst>
          </p:cNvPr>
          <p:cNvSpPr/>
          <p:nvPr/>
        </p:nvSpPr>
        <p:spPr>
          <a:xfrm>
            <a:off x="2491069" y="2529368"/>
            <a:ext cx="655544" cy="270591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>
              <a:solidFill>
                <a:schemeClr val="bg1"/>
              </a:solidFill>
            </a:endParaRPr>
          </a:p>
        </p:txBody>
      </p:sp>
      <p:sp>
        <p:nvSpPr>
          <p:cNvPr id="13" name="Ned 12">
            <a:extLst>
              <a:ext uri="{FF2B5EF4-FFF2-40B4-BE49-F238E27FC236}">
                <a16:creationId xmlns:a16="http://schemas.microsoft.com/office/drawing/2014/main" id="{3254351C-A042-A29E-0DE4-B9BEC835CAA4}"/>
              </a:ext>
            </a:extLst>
          </p:cNvPr>
          <p:cNvSpPr/>
          <p:nvPr/>
        </p:nvSpPr>
        <p:spPr>
          <a:xfrm>
            <a:off x="6017560" y="2521430"/>
            <a:ext cx="655544" cy="270591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>
              <a:solidFill>
                <a:schemeClr val="bg1"/>
              </a:solidFill>
            </a:endParaRPr>
          </a:p>
        </p:txBody>
      </p:sp>
      <p:sp>
        <p:nvSpPr>
          <p:cNvPr id="14" name="Vänster 13">
            <a:extLst>
              <a:ext uri="{FF2B5EF4-FFF2-40B4-BE49-F238E27FC236}">
                <a16:creationId xmlns:a16="http://schemas.microsoft.com/office/drawing/2014/main" id="{B5F44B82-C86E-4ADB-CCCC-5659C552BEF0}"/>
              </a:ext>
            </a:extLst>
          </p:cNvPr>
          <p:cNvSpPr/>
          <p:nvPr/>
        </p:nvSpPr>
        <p:spPr>
          <a:xfrm>
            <a:off x="3901328" y="3398156"/>
            <a:ext cx="1341342" cy="316398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b="1">
              <a:solidFill>
                <a:schemeClr val="bg1"/>
              </a:solidFill>
            </a:endParaRPr>
          </a:p>
        </p:txBody>
      </p:sp>
      <p:sp>
        <p:nvSpPr>
          <p:cNvPr id="15" name="Platshållare för bildnummer 14">
            <a:extLst>
              <a:ext uri="{FF2B5EF4-FFF2-40B4-BE49-F238E27FC236}">
                <a16:creationId xmlns:a16="http://schemas.microsoft.com/office/drawing/2014/main" id="{9A728C13-CFB9-B9C6-10EB-E6D5A62B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71EE9-341D-204D-9BEC-31DE11F0E065}" type="slidenum">
              <a:rPr lang="sv-SE" smtClean="0"/>
              <a:t>16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4F5B6C8-D012-2E68-1BFA-E5AF47E55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16" name="Platshållare för sidfot 15">
            <a:extLst>
              <a:ext uri="{FF2B5EF4-FFF2-40B4-BE49-F238E27FC236}">
                <a16:creationId xmlns:a16="http://schemas.microsoft.com/office/drawing/2014/main" id="{660C0289-1269-6549-5F96-8D4C41A7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2" name="Rundad rektangulär pratbubbla 1">
            <a:extLst>
              <a:ext uri="{FF2B5EF4-FFF2-40B4-BE49-F238E27FC236}">
                <a16:creationId xmlns:a16="http://schemas.microsoft.com/office/drawing/2014/main" id="{DF8BD5FF-A011-F6F5-F5A3-3C83D98966DB}"/>
              </a:ext>
            </a:extLst>
          </p:cNvPr>
          <p:cNvSpPr/>
          <p:nvPr/>
        </p:nvSpPr>
        <p:spPr>
          <a:xfrm>
            <a:off x="1285400" y="285808"/>
            <a:ext cx="3066882" cy="1213806"/>
          </a:xfrm>
          <a:prstGeom prst="wedgeRoundRectCallout">
            <a:avLst>
              <a:gd name="adj1" fmla="val -3419"/>
              <a:gd name="adj2" fmla="val 71167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b="1" dirty="0">
                <a:solidFill>
                  <a:schemeClr val="bg1"/>
                </a:solidFill>
              </a:rPr>
              <a:t>I tider av förändring ökar osäkerheten (och rädslorna)</a:t>
            </a:r>
          </a:p>
        </p:txBody>
      </p:sp>
      <p:sp>
        <p:nvSpPr>
          <p:cNvPr id="17" name="Rundad rektangulär pratbubbla 16">
            <a:extLst>
              <a:ext uri="{FF2B5EF4-FFF2-40B4-BE49-F238E27FC236}">
                <a16:creationId xmlns:a16="http://schemas.microsoft.com/office/drawing/2014/main" id="{A25B4FD0-0B48-3A19-57AF-FDF798BA2C00}"/>
              </a:ext>
            </a:extLst>
          </p:cNvPr>
          <p:cNvSpPr/>
          <p:nvPr/>
        </p:nvSpPr>
        <p:spPr>
          <a:xfrm>
            <a:off x="4753061" y="285808"/>
            <a:ext cx="3066882" cy="1213806"/>
          </a:xfrm>
          <a:prstGeom prst="wedgeRoundRectCallout">
            <a:avLst>
              <a:gd name="adj1" fmla="val 803"/>
              <a:gd name="adj2" fmla="val 69833"/>
              <a:gd name="adj3" fmla="val 16667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b="1" dirty="0">
                <a:solidFill>
                  <a:schemeClr val="bg1"/>
                </a:solidFill>
              </a:rPr>
              <a:t>Då behövs mer flexibilitet – men ofta möter vi osäkerhet med mer styrning</a:t>
            </a:r>
          </a:p>
        </p:txBody>
      </p:sp>
    </p:spTree>
    <p:extLst>
      <p:ext uri="{BB962C8B-B14F-4D97-AF65-F5344CB8AC3E}">
        <p14:creationId xmlns:p14="http://schemas.microsoft.com/office/powerpoint/2010/main" val="36073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>
            <a:extLst>
              <a:ext uri="{FF2B5EF4-FFF2-40B4-BE49-F238E27FC236}">
                <a16:creationId xmlns:a16="http://schemas.microsoft.com/office/drawing/2014/main" id="{AC10B440-7A29-D923-CFE5-6F29ED2C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9554"/>
            <a:ext cx="7886700" cy="637172"/>
          </a:xfrm>
        </p:spPr>
        <p:txBody>
          <a:bodyPr/>
          <a:lstStyle/>
          <a:p>
            <a:r>
              <a:rPr lang="sv-SE" dirty="0"/>
              <a:t>Lästips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41D89B8-1239-521A-68A6-D54A6FC0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15E93CF-2A01-D7A6-2DE2-C16D4570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C4EEC3-F9C4-FBCC-EA76-EADDEE30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17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B31C9A0-26A3-FC5F-182E-6E08EE6D0B7B}"/>
              </a:ext>
            </a:extLst>
          </p:cNvPr>
          <p:cNvSpPr txBox="1"/>
          <p:nvPr/>
        </p:nvSpPr>
        <p:spPr>
          <a:xfrm>
            <a:off x="3804632" y="3722607"/>
            <a:ext cx="5137463" cy="40408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13" dirty="0"/>
              <a:t>Kan köpas i nätbokhandel eller direkt av förlaget</a:t>
            </a:r>
            <a:br>
              <a:rPr lang="sv-SE" sz="1013" dirty="0"/>
            </a:br>
            <a:r>
              <a:rPr lang="sv-SE" sz="1013" dirty="0"/>
              <a:t>”</a:t>
            </a:r>
            <a:r>
              <a:rPr lang="sv-SE" sz="1013" dirty="0" err="1"/>
              <a:t>Whip</a:t>
            </a:r>
            <a:r>
              <a:rPr lang="sv-SE" sz="1013" dirty="0"/>
              <a:t> Media Shop”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8FB8232-4DD7-2CE7-0510-11D90DD077C3}"/>
              </a:ext>
            </a:extLst>
          </p:cNvPr>
          <p:cNvSpPr txBox="1"/>
          <p:nvPr/>
        </p:nvSpPr>
        <p:spPr>
          <a:xfrm>
            <a:off x="2208826" y="4327503"/>
            <a:ext cx="4726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Mer att läsa finns på: </a:t>
            </a:r>
            <a:r>
              <a:rPr lang="sv-SE" sz="1500" dirty="0">
                <a:hlinkClick r:id="rId2"/>
              </a:rPr>
              <a:t>www.effektivstyrning.se</a:t>
            </a:r>
            <a:endParaRPr lang="sv-SE" sz="1500" dirty="0"/>
          </a:p>
          <a:p>
            <a:pPr algn="ctr"/>
            <a:endParaRPr lang="sv-SE" sz="900" dirty="0"/>
          </a:p>
          <a:p>
            <a:pPr algn="ctr"/>
            <a:r>
              <a:rPr lang="sv-SE" sz="900" dirty="0"/>
              <a:t>Kontakt: </a:t>
            </a:r>
            <a:r>
              <a:rPr lang="sv-SE" sz="900" dirty="0">
                <a:hlinkClick r:id="rId3"/>
              </a:rPr>
              <a:t>lennart.wittberg@cogitem.se</a:t>
            </a:r>
            <a:endParaRPr lang="sv-SE" sz="900" dirty="0"/>
          </a:p>
        </p:txBody>
      </p:sp>
      <p:pic>
        <p:nvPicPr>
          <p:cNvPr id="5" name="Bildobjekt 4" descr="En bild som visar text, person, person, glasögon&#10;&#10;Automatiskt genererad beskrivning">
            <a:extLst>
              <a:ext uri="{FF2B5EF4-FFF2-40B4-BE49-F238E27FC236}">
                <a16:creationId xmlns:a16="http://schemas.microsoft.com/office/drawing/2014/main" id="{2EA30BB9-C778-2F1E-57D5-40D5C935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184" y="1153470"/>
            <a:ext cx="1565910" cy="2432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Bildobjekt 13" descr="En bild som visar text, affisch, design&#10;&#10;Automatiskt genererad beskrivning">
            <a:extLst>
              <a:ext uri="{FF2B5EF4-FFF2-40B4-BE49-F238E27FC236}">
                <a16:creationId xmlns:a16="http://schemas.microsoft.com/office/drawing/2014/main" id="{525F4998-B42B-64C0-A3B2-CD4544D41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574" y="1154657"/>
            <a:ext cx="1684487" cy="2447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objekt 12" descr="En bild som visar text, bok, blomma, affisch&#10;&#10;Automatiskt genererad beskrivning">
            <a:extLst>
              <a:ext uri="{FF2B5EF4-FFF2-40B4-BE49-F238E27FC236}">
                <a16:creationId xmlns:a16="http://schemas.microsoft.com/office/drawing/2014/main" id="{5E398156-9FB0-5C14-AA1F-040D8BB2E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633" y="1150054"/>
            <a:ext cx="1568818" cy="2439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60E09A5-F159-FEDF-A6F6-94FF71186F1C}"/>
              </a:ext>
            </a:extLst>
          </p:cNvPr>
          <p:cNvSpPr txBox="1"/>
          <p:nvPr/>
        </p:nvSpPr>
        <p:spPr>
          <a:xfrm>
            <a:off x="128488" y="3707786"/>
            <a:ext cx="3482939" cy="47904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13" dirty="0"/>
              <a:t>Kan laddas ner gratis hos</a:t>
            </a:r>
            <a:br>
              <a:rPr lang="sv-SE" sz="1013" dirty="0"/>
            </a:br>
            <a:r>
              <a:rPr lang="sv-SE" sz="1500" dirty="0" err="1"/>
              <a:t>www.effektivstyrning.se</a:t>
            </a:r>
            <a:endParaRPr lang="sv-SE" sz="15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4CCED7B-7D95-8149-6B36-4A29C75DD7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4" y="1239397"/>
            <a:ext cx="1691177" cy="2339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Bildobjekt 9" descr="En bild som visar text, programvara, dator, Multimedieprogram&#10;&#10;Automatiskt genererad beskrivning">
            <a:extLst>
              <a:ext uri="{FF2B5EF4-FFF2-40B4-BE49-F238E27FC236}">
                <a16:creationId xmlns:a16="http://schemas.microsoft.com/office/drawing/2014/main" id="{B3106346-2CF9-2005-248E-D052100EC7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940" y="1241638"/>
            <a:ext cx="1686281" cy="2354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5380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BABCFDD-5F3E-F842-A6F2-DB637195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E5DEFDE-F54A-2E45-BE2C-11747F1E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014F88E-7FE0-AE4C-B119-8D7081D9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1</a:t>
            </a:fld>
            <a:endParaRPr lang="sv-SE"/>
          </a:p>
        </p:txBody>
      </p:sp>
      <p:pic>
        <p:nvPicPr>
          <p:cNvPr id="5" name="Bildobjekt 4" descr="En bild som visar whiteboardtavla&#10;&#10;Automatiskt genererad beskrivning">
            <a:extLst>
              <a:ext uri="{FF2B5EF4-FFF2-40B4-BE49-F238E27FC236}">
                <a16:creationId xmlns:a16="http://schemas.microsoft.com/office/drawing/2014/main" id="{B5CFBE95-B6D3-9D4B-812D-D175629B2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041" r="2" b="995"/>
          <a:stretch/>
        </p:blipFill>
        <p:spPr>
          <a:xfrm>
            <a:off x="0" y="89012"/>
            <a:ext cx="9144000" cy="4894467"/>
          </a:xfrm>
          <a:prstGeom prst="rect">
            <a:avLst/>
          </a:prstGeom>
          <a:noFill/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61BEF73-BBF5-AEFD-C19B-B70F33C35B3A}"/>
              </a:ext>
            </a:extLst>
          </p:cNvPr>
          <p:cNvSpPr/>
          <p:nvPr/>
        </p:nvSpPr>
        <p:spPr>
          <a:xfrm>
            <a:off x="2687129" y="160021"/>
            <a:ext cx="3770821" cy="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Målkonflikter är naturligt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2D250E7-1646-6A18-AF59-1DF39CFBC053}"/>
              </a:ext>
            </a:extLst>
          </p:cNvPr>
          <p:cNvSpPr/>
          <p:nvPr/>
        </p:nvSpPr>
        <p:spPr>
          <a:xfrm>
            <a:off x="2686049" y="4001343"/>
            <a:ext cx="3770821" cy="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Allt hänger inte ihop</a:t>
            </a:r>
          </a:p>
        </p:txBody>
      </p:sp>
    </p:spTree>
    <p:extLst>
      <p:ext uri="{BB962C8B-B14F-4D97-AF65-F5344CB8AC3E}">
        <p14:creationId xmlns:p14="http://schemas.microsoft.com/office/powerpoint/2010/main" val="2663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0B5C04-344B-F8DA-14BB-4D0351DD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Vad är ett system?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76FEB0F-5331-09A5-6206-34BC2FF6AE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9CAAC648-EE31-D644-BB73-AEDFAF04557E}" type="slidenum">
              <a:rPr lang="sv-SE" smtClean="0"/>
              <a:t>2</a:t>
            </a:fld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BB75D08-684C-FCC4-B831-22205DBAEBAF}"/>
              </a:ext>
            </a:extLst>
          </p:cNvPr>
          <p:cNvSpPr/>
          <p:nvPr/>
        </p:nvSpPr>
        <p:spPr>
          <a:xfrm>
            <a:off x="614034" y="1335974"/>
            <a:ext cx="4401077" cy="8995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Delar…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330376A-9A59-C061-0487-FC60ED000C8D}"/>
              </a:ext>
            </a:extLst>
          </p:cNvPr>
          <p:cNvSpPr/>
          <p:nvPr/>
        </p:nvSpPr>
        <p:spPr>
          <a:xfrm>
            <a:off x="614034" y="2340923"/>
            <a:ext cx="4401077" cy="8995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…som samverkar…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092C4DF-1D67-49C7-AE83-13BA61613A66}"/>
              </a:ext>
            </a:extLst>
          </p:cNvPr>
          <p:cNvSpPr/>
          <p:nvPr/>
        </p:nvSpPr>
        <p:spPr>
          <a:xfrm>
            <a:off x="614033" y="3345872"/>
            <a:ext cx="4401077" cy="8995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…mot ett gemensamt syfte</a:t>
            </a:r>
          </a:p>
        </p:txBody>
      </p:sp>
      <p:cxnSp>
        <p:nvCxnSpPr>
          <p:cNvPr id="26" name="Rak 25">
            <a:extLst>
              <a:ext uri="{FF2B5EF4-FFF2-40B4-BE49-F238E27FC236}">
                <a16:creationId xmlns:a16="http://schemas.microsoft.com/office/drawing/2014/main" id="{4980037F-80A7-A51A-C8AB-311BAEB8DBD9}"/>
              </a:ext>
            </a:extLst>
          </p:cNvPr>
          <p:cNvCxnSpPr>
            <a:cxnSpLocks/>
          </p:cNvCxnSpPr>
          <p:nvPr/>
        </p:nvCxnSpPr>
        <p:spPr>
          <a:xfrm flipV="1">
            <a:off x="5928277" y="1594196"/>
            <a:ext cx="933696" cy="302821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ak 27">
            <a:extLst>
              <a:ext uri="{FF2B5EF4-FFF2-40B4-BE49-F238E27FC236}">
                <a16:creationId xmlns:a16="http://schemas.microsoft.com/office/drawing/2014/main" id="{30236FC9-D19B-3B30-E83C-ABB28354A5F3}"/>
              </a:ext>
            </a:extLst>
          </p:cNvPr>
          <p:cNvCxnSpPr>
            <a:stCxn id="22" idx="6"/>
            <a:endCxn id="23" idx="1"/>
          </p:cNvCxnSpPr>
          <p:nvPr/>
        </p:nvCxnSpPr>
        <p:spPr>
          <a:xfrm>
            <a:off x="7319653" y="1585519"/>
            <a:ext cx="679764" cy="62744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Rak 29">
            <a:extLst>
              <a:ext uri="{FF2B5EF4-FFF2-40B4-BE49-F238E27FC236}">
                <a16:creationId xmlns:a16="http://schemas.microsoft.com/office/drawing/2014/main" id="{CD1A7248-04DD-7DF7-A3CE-816FA501EE82}"/>
              </a:ext>
            </a:extLst>
          </p:cNvPr>
          <p:cNvCxnSpPr>
            <a:cxnSpLocks/>
            <a:stCxn id="21" idx="5"/>
            <a:endCxn id="24" idx="1"/>
          </p:cNvCxnSpPr>
          <p:nvPr/>
        </p:nvCxnSpPr>
        <p:spPr>
          <a:xfrm>
            <a:off x="5875416" y="2036338"/>
            <a:ext cx="440986" cy="901013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6180378B-D9B1-26D0-FD75-A8EF9D9EF7BD}"/>
              </a:ext>
            </a:extLst>
          </p:cNvPr>
          <p:cNvCxnSpPr>
            <a:stCxn id="24" idx="6"/>
          </p:cNvCxnSpPr>
          <p:nvPr/>
        </p:nvCxnSpPr>
        <p:spPr>
          <a:xfrm flipV="1">
            <a:off x="6696510" y="2423821"/>
            <a:ext cx="1312556" cy="661529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35">
            <a:extLst>
              <a:ext uri="{FF2B5EF4-FFF2-40B4-BE49-F238E27FC236}">
                <a16:creationId xmlns:a16="http://schemas.microsoft.com/office/drawing/2014/main" id="{8C062586-39FC-B85E-C0FD-C226454BA176}"/>
              </a:ext>
            </a:extLst>
          </p:cNvPr>
          <p:cNvCxnSpPr>
            <a:stCxn id="24" idx="0"/>
          </p:cNvCxnSpPr>
          <p:nvPr/>
        </p:nvCxnSpPr>
        <p:spPr>
          <a:xfrm flipV="1">
            <a:off x="6473848" y="1794821"/>
            <a:ext cx="562282" cy="108122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 20">
            <a:extLst>
              <a:ext uri="{FF2B5EF4-FFF2-40B4-BE49-F238E27FC236}">
                <a16:creationId xmlns:a16="http://schemas.microsoft.com/office/drawing/2014/main" id="{76D3A699-3276-3C1D-2B35-58606072F7D1}"/>
              </a:ext>
            </a:extLst>
          </p:cNvPr>
          <p:cNvSpPr/>
          <p:nvPr/>
        </p:nvSpPr>
        <p:spPr>
          <a:xfrm>
            <a:off x="5495307" y="1679036"/>
            <a:ext cx="445325" cy="41860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01DCFCCA-964C-4E96-37F0-DC82BC7C7CB5}"/>
              </a:ext>
            </a:extLst>
          </p:cNvPr>
          <p:cNvSpPr/>
          <p:nvPr/>
        </p:nvSpPr>
        <p:spPr>
          <a:xfrm>
            <a:off x="6874328" y="1376216"/>
            <a:ext cx="445325" cy="41860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5FA00752-FEFB-5BAC-4EDE-DF0BCBEF18E9}"/>
              </a:ext>
            </a:extLst>
          </p:cNvPr>
          <p:cNvSpPr/>
          <p:nvPr/>
        </p:nvSpPr>
        <p:spPr>
          <a:xfrm>
            <a:off x="7934201" y="2151661"/>
            <a:ext cx="445325" cy="41860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D6C7C704-BE6E-EFE7-6FC0-3CCDD7FF1332}"/>
              </a:ext>
            </a:extLst>
          </p:cNvPr>
          <p:cNvSpPr/>
          <p:nvPr/>
        </p:nvSpPr>
        <p:spPr>
          <a:xfrm>
            <a:off x="6251185" y="2876047"/>
            <a:ext cx="445325" cy="41860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49A5C5-D935-B952-FBB1-1D69B37B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C5DCA48-0575-DED2-D3B4-784F719D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48A13D41-B1B6-F98D-BB86-1E624219B32B}"/>
              </a:ext>
            </a:extLst>
          </p:cNvPr>
          <p:cNvSpPr/>
          <p:nvPr/>
        </p:nvSpPr>
        <p:spPr>
          <a:xfrm>
            <a:off x="5629659" y="1540176"/>
            <a:ext cx="2502837" cy="1545173"/>
          </a:xfrm>
          <a:prstGeom prst="ellipse">
            <a:avLst/>
          </a:prstGeom>
          <a:solidFill>
            <a:schemeClr val="accent4">
              <a:lumMod val="60000"/>
              <a:lumOff val="4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Syfte</a:t>
            </a:r>
          </a:p>
        </p:txBody>
      </p:sp>
    </p:spTree>
    <p:extLst>
      <p:ext uri="{BB962C8B-B14F-4D97-AF65-F5344CB8AC3E}">
        <p14:creationId xmlns:p14="http://schemas.microsoft.com/office/powerpoint/2010/main" val="22937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91B4E75-B197-A4D5-845A-0B67FF2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230A888-7055-7283-C2EC-E0F3ED24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54740C6-03F7-F990-1F81-42972E5E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3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7726D2-54F5-A6EF-2CE2-2BEBD1E6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" t="10288" b="-973"/>
          <a:stretch/>
        </p:blipFill>
        <p:spPr>
          <a:xfrm>
            <a:off x="4798029" y="584601"/>
            <a:ext cx="4139234" cy="249794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FC02DF6-8681-4EC2-C9D9-061D7312432C}"/>
              </a:ext>
            </a:extLst>
          </p:cNvPr>
          <p:cNvSpPr/>
          <p:nvPr/>
        </p:nvSpPr>
        <p:spPr>
          <a:xfrm>
            <a:off x="927165" y="3115159"/>
            <a:ext cx="2734056" cy="78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500" dirty="0">
                <a:solidFill>
                  <a:schemeClr val="tx1"/>
                </a:solidFill>
              </a:rPr>
              <a:t>Mekaniska delar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46D9FA-0C56-3197-2279-87ADE048D7C8}"/>
              </a:ext>
            </a:extLst>
          </p:cNvPr>
          <p:cNvSpPr/>
          <p:nvPr/>
        </p:nvSpPr>
        <p:spPr>
          <a:xfrm>
            <a:off x="5482780" y="3115159"/>
            <a:ext cx="2734056" cy="78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500" dirty="0">
                <a:solidFill>
                  <a:schemeClr val="tx1"/>
                </a:solidFill>
              </a:rPr>
              <a:t>Levande aktörer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A1E82B0-801E-CD6C-3856-5BCECABB888F}"/>
              </a:ext>
            </a:extLst>
          </p:cNvPr>
          <p:cNvSpPr txBox="1"/>
          <p:nvPr/>
        </p:nvSpPr>
        <p:spPr>
          <a:xfrm>
            <a:off x="816236" y="618408"/>
            <a:ext cx="2930447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2100" b="1" dirty="0">
                <a:solidFill>
                  <a:schemeClr val="bg1"/>
                </a:solidFill>
                <a:latin typeface="+mj-lt"/>
              </a:rPr>
              <a:t>Det komplicerade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ED74F2C-ED7E-9A12-311E-D4A8A2137475}"/>
              </a:ext>
            </a:extLst>
          </p:cNvPr>
          <p:cNvSpPr txBox="1"/>
          <p:nvPr/>
        </p:nvSpPr>
        <p:spPr>
          <a:xfrm>
            <a:off x="5323159" y="618408"/>
            <a:ext cx="308897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2100" b="1" dirty="0">
                <a:solidFill>
                  <a:schemeClr val="bg1"/>
                </a:solidFill>
              </a:rPr>
              <a:t>Komplexa system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A6A2B62-3327-595C-C081-E769CFD5FC83}"/>
              </a:ext>
            </a:extLst>
          </p:cNvPr>
          <p:cNvSpPr/>
          <p:nvPr/>
        </p:nvSpPr>
        <p:spPr>
          <a:xfrm>
            <a:off x="505256" y="3807942"/>
            <a:ext cx="3577877" cy="78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500" dirty="0">
                <a:solidFill>
                  <a:schemeClr val="tx1"/>
                </a:solidFill>
              </a:rPr>
              <a:t>Linjära samband</a:t>
            </a:r>
          </a:p>
          <a:p>
            <a:pPr algn="ctr"/>
            <a:r>
              <a:rPr lang="sv-SE" sz="1500" dirty="0">
                <a:solidFill>
                  <a:schemeClr val="tx1"/>
                </a:solidFill>
              </a:rPr>
              <a:t>Förutsägbart</a:t>
            </a:r>
          </a:p>
          <a:p>
            <a:pPr algn="ctr"/>
            <a:r>
              <a:rPr lang="sv-SE" sz="1500" dirty="0">
                <a:solidFill>
                  <a:schemeClr val="tx1"/>
                </a:solidFill>
              </a:rPr>
              <a:t>Går att styra med knappar och spakar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EE17C28-80C9-B993-209C-5DDA4B771D6F}"/>
              </a:ext>
            </a:extLst>
          </p:cNvPr>
          <p:cNvSpPr/>
          <p:nvPr/>
        </p:nvSpPr>
        <p:spPr>
          <a:xfrm>
            <a:off x="5060871" y="3807942"/>
            <a:ext cx="3577877" cy="78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500" dirty="0">
                <a:solidFill>
                  <a:schemeClr val="tx1"/>
                </a:solidFill>
              </a:rPr>
              <a:t>Icke-linjära samband</a:t>
            </a:r>
          </a:p>
          <a:p>
            <a:pPr algn="ctr"/>
            <a:r>
              <a:rPr lang="sv-SE" sz="1500" dirty="0">
                <a:solidFill>
                  <a:schemeClr val="tx1"/>
                </a:solidFill>
              </a:rPr>
              <a:t>Inte helt förutsägbart</a:t>
            </a:r>
          </a:p>
          <a:p>
            <a:pPr algn="ctr"/>
            <a:r>
              <a:rPr lang="sv-SE" sz="1500" dirty="0">
                <a:solidFill>
                  <a:schemeClr val="tx1"/>
                </a:solidFill>
              </a:rPr>
              <a:t>Går </a:t>
            </a:r>
            <a:r>
              <a:rPr lang="sv-SE" sz="1500" u="sng" dirty="0">
                <a:solidFill>
                  <a:schemeClr val="tx1"/>
                </a:solidFill>
              </a:rPr>
              <a:t>inte</a:t>
            </a:r>
            <a:r>
              <a:rPr lang="sv-SE" sz="1500" dirty="0">
                <a:solidFill>
                  <a:schemeClr val="tx1"/>
                </a:solidFill>
              </a:rPr>
              <a:t> att styra med knappar och spakar</a:t>
            </a:r>
          </a:p>
        </p:txBody>
      </p:sp>
      <p:pic>
        <p:nvPicPr>
          <p:cNvPr id="12" name="Bildobjekt 11" descr="En bild som visar plan, utomhus, himmel, gräs&#10;&#10;Automatiskt genererad beskrivning">
            <a:extLst>
              <a:ext uri="{FF2B5EF4-FFF2-40B4-BE49-F238E27FC236}">
                <a16:creationId xmlns:a16="http://schemas.microsoft.com/office/drawing/2014/main" id="{8B65D9D0-5855-7A99-6F69-6285A22C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40" y="601572"/>
            <a:ext cx="4139234" cy="244725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677BB861-DD3F-4C37-0E1C-8D2B632A8001}"/>
              </a:ext>
            </a:extLst>
          </p:cNvPr>
          <p:cNvSpPr txBox="1"/>
          <p:nvPr/>
        </p:nvSpPr>
        <p:spPr>
          <a:xfrm>
            <a:off x="736974" y="618409"/>
            <a:ext cx="308897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2100" b="1" dirty="0">
                <a:solidFill>
                  <a:schemeClr val="bg1"/>
                </a:solidFill>
              </a:rPr>
              <a:t>Komplicerade system</a:t>
            </a:r>
          </a:p>
        </p:txBody>
      </p:sp>
    </p:spTree>
    <p:extLst>
      <p:ext uri="{BB962C8B-B14F-4D97-AF65-F5344CB8AC3E}">
        <p14:creationId xmlns:p14="http://schemas.microsoft.com/office/powerpoint/2010/main" val="169388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46073645-133D-AB80-2E12-26CE4525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230"/>
            <a:ext cx="7886700" cy="994172"/>
          </a:xfrm>
        </p:spPr>
        <p:txBody>
          <a:bodyPr/>
          <a:lstStyle/>
          <a:p>
            <a:r>
              <a:rPr lang="sv-SE" dirty="0"/>
              <a:t>Problemlösningsmekanismer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D0A992F-CC8E-D08B-C811-1ADD691B8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114A090-8162-847F-94BB-47BCDAD5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4F4B39F-A9E7-58C5-4AED-A63D2570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4</a:t>
            </a:fld>
            <a:endParaRPr lang="sv-SE"/>
          </a:p>
        </p:txBody>
      </p:sp>
      <p:pic>
        <p:nvPicPr>
          <p:cNvPr id="5" name="Bildobjekt 4" descr="En bild som visar skärmbild, text, design&#10;&#10;Automatiskt genererad beskrivning">
            <a:extLst>
              <a:ext uri="{FF2B5EF4-FFF2-40B4-BE49-F238E27FC236}">
                <a16:creationId xmlns:a16="http://schemas.microsoft.com/office/drawing/2014/main" id="{29EF2846-FE0A-6EFA-C494-2FD955AFF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18" b="25256"/>
          <a:stretch/>
        </p:blipFill>
        <p:spPr>
          <a:xfrm>
            <a:off x="628650" y="1088402"/>
            <a:ext cx="78867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0EF75-CEBE-6D9B-3382-266ACEF88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EEF8E95-0A0C-04B3-5C58-18A22AFE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648-EE31-D644-BB73-AEDFAF04557E}" type="slidenum">
              <a:rPr lang="sv-SE" smtClean="0"/>
              <a:t>5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20BB8B9-9C98-4A42-73A8-45C8F9EABCFA}"/>
              </a:ext>
            </a:extLst>
          </p:cNvPr>
          <p:cNvSpPr/>
          <p:nvPr/>
        </p:nvSpPr>
        <p:spPr>
          <a:xfrm>
            <a:off x="204250" y="1315232"/>
            <a:ext cx="8641556" cy="226257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51F78231-CA3E-9CD6-508E-9BCBD72014E3}"/>
              </a:ext>
            </a:extLst>
          </p:cNvPr>
          <p:cNvCxnSpPr>
            <a:cxnSpLocks/>
          </p:cNvCxnSpPr>
          <p:nvPr/>
        </p:nvCxnSpPr>
        <p:spPr>
          <a:xfrm>
            <a:off x="3131474" y="1315232"/>
            <a:ext cx="0" cy="226257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4">
            <a:extLst>
              <a:ext uri="{FF2B5EF4-FFF2-40B4-BE49-F238E27FC236}">
                <a16:creationId xmlns:a16="http://schemas.microsoft.com/office/drawing/2014/main" id="{AB4D28DF-B14F-A28B-A55F-C32026EBE589}"/>
              </a:ext>
            </a:extLst>
          </p:cNvPr>
          <p:cNvCxnSpPr>
            <a:cxnSpLocks/>
          </p:cNvCxnSpPr>
          <p:nvPr/>
        </p:nvCxnSpPr>
        <p:spPr>
          <a:xfrm>
            <a:off x="6026585" y="1315232"/>
            <a:ext cx="0" cy="226257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pil 5">
            <a:extLst>
              <a:ext uri="{FF2B5EF4-FFF2-40B4-BE49-F238E27FC236}">
                <a16:creationId xmlns:a16="http://schemas.microsoft.com/office/drawing/2014/main" id="{4932C058-830C-7941-2817-190AB22458EC}"/>
              </a:ext>
            </a:extLst>
          </p:cNvPr>
          <p:cNvCxnSpPr>
            <a:cxnSpLocks/>
          </p:cNvCxnSpPr>
          <p:nvPr/>
        </p:nvCxnSpPr>
        <p:spPr>
          <a:xfrm>
            <a:off x="993358" y="2192870"/>
            <a:ext cx="1411639" cy="0"/>
          </a:xfrm>
          <a:prstGeom prst="straightConnector1">
            <a:avLst/>
          </a:prstGeom>
          <a:ln w="38100" cap="flat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pil 6">
            <a:extLst>
              <a:ext uri="{FF2B5EF4-FFF2-40B4-BE49-F238E27FC236}">
                <a16:creationId xmlns:a16="http://schemas.microsoft.com/office/drawing/2014/main" id="{FFC5033F-9E9A-B625-E049-82DE1DE5C44F}"/>
              </a:ext>
            </a:extLst>
          </p:cNvPr>
          <p:cNvCxnSpPr>
            <a:cxnSpLocks/>
          </p:cNvCxnSpPr>
          <p:nvPr/>
        </p:nvCxnSpPr>
        <p:spPr>
          <a:xfrm>
            <a:off x="965175" y="2192870"/>
            <a:ext cx="1412741" cy="0"/>
          </a:xfrm>
          <a:prstGeom prst="straightConnector1">
            <a:avLst/>
          </a:prstGeom>
          <a:ln w="38100" cap="flat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 7">
            <a:extLst>
              <a:ext uri="{FF2B5EF4-FFF2-40B4-BE49-F238E27FC236}">
                <a16:creationId xmlns:a16="http://schemas.microsoft.com/office/drawing/2014/main" id="{82DED2E4-9FD7-AF7E-4B0D-310709E4DACE}"/>
              </a:ext>
            </a:extLst>
          </p:cNvPr>
          <p:cNvGrpSpPr/>
          <p:nvPr/>
        </p:nvGrpSpPr>
        <p:grpSpPr>
          <a:xfrm>
            <a:off x="3855111" y="1754024"/>
            <a:ext cx="1265511" cy="1003646"/>
            <a:chOff x="3797473" y="1237991"/>
            <a:chExt cx="2519819" cy="2199359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34F6C19-E94D-88F8-750B-6F366D56ECE7}"/>
                </a:ext>
              </a:extLst>
            </p:cNvPr>
            <p:cNvSpPr/>
            <p:nvPr/>
          </p:nvSpPr>
          <p:spPr>
            <a:xfrm>
              <a:off x="5265107" y="2361157"/>
              <a:ext cx="400832" cy="400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240AA7A1-11C2-FC5E-332E-1A804C8EE722}"/>
                </a:ext>
              </a:extLst>
            </p:cNvPr>
            <p:cNvSpPr/>
            <p:nvPr/>
          </p:nvSpPr>
          <p:spPr>
            <a:xfrm>
              <a:off x="3797473" y="1981200"/>
              <a:ext cx="601249" cy="613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111E932-8204-F2E0-ED66-18ED1F300DAA}"/>
                </a:ext>
              </a:extLst>
            </p:cNvPr>
            <p:cNvSpPr/>
            <p:nvPr/>
          </p:nvSpPr>
          <p:spPr>
            <a:xfrm>
              <a:off x="4959263" y="1611683"/>
              <a:ext cx="313150" cy="2860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2" name="Triangel 11">
              <a:extLst>
                <a:ext uri="{FF2B5EF4-FFF2-40B4-BE49-F238E27FC236}">
                  <a16:creationId xmlns:a16="http://schemas.microsoft.com/office/drawing/2014/main" id="{FA38C9F7-CB39-DCD9-360E-A485A6DA4B15}"/>
                </a:ext>
              </a:extLst>
            </p:cNvPr>
            <p:cNvSpPr/>
            <p:nvPr/>
          </p:nvSpPr>
          <p:spPr>
            <a:xfrm>
              <a:off x="5665939" y="1447800"/>
              <a:ext cx="651353" cy="61377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3" name="Triangel 12">
              <a:extLst>
                <a:ext uri="{FF2B5EF4-FFF2-40B4-BE49-F238E27FC236}">
                  <a16:creationId xmlns:a16="http://schemas.microsoft.com/office/drawing/2014/main" id="{741625B6-CAF2-CF08-D5F8-EEBD279C6B7F}"/>
                </a:ext>
              </a:extLst>
            </p:cNvPr>
            <p:cNvSpPr/>
            <p:nvPr/>
          </p:nvSpPr>
          <p:spPr>
            <a:xfrm>
              <a:off x="4631499" y="2761989"/>
              <a:ext cx="400832" cy="400832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4" name="Ellips 13">
              <a:extLst>
                <a:ext uri="{FF2B5EF4-FFF2-40B4-BE49-F238E27FC236}">
                  <a16:creationId xmlns:a16="http://schemas.microsoft.com/office/drawing/2014/main" id="{43634F44-CD14-5141-8829-0949686C8944}"/>
                </a:ext>
              </a:extLst>
            </p:cNvPr>
            <p:cNvSpPr/>
            <p:nvPr/>
          </p:nvSpPr>
          <p:spPr>
            <a:xfrm>
              <a:off x="5809987" y="2603325"/>
              <a:ext cx="363255" cy="3674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15" name="Vinklad  14">
              <a:extLst>
                <a:ext uri="{FF2B5EF4-FFF2-40B4-BE49-F238E27FC236}">
                  <a16:creationId xmlns:a16="http://schemas.microsoft.com/office/drawing/2014/main" id="{8A9707BC-EB89-6298-C164-59607F61FAD5}"/>
                </a:ext>
              </a:extLst>
            </p:cNvPr>
            <p:cNvCxnSpPr>
              <a:stCxn id="10" idx="3"/>
              <a:endCxn id="9" idx="1"/>
            </p:cNvCxnSpPr>
            <p:nvPr/>
          </p:nvCxnSpPr>
          <p:spPr>
            <a:xfrm>
              <a:off x="4398722" y="2288088"/>
              <a:ext cx="866385" cy="273485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Vinklad  15">
              <a:extLst>
                <a:ext uri="{FF2B5EF4-FFF2-40B4-BE49-F238E27FC236}">
                  <a16:creationId xmlns:a16="http://schemas.microsoft.com/office/drawing/2014/main" id="{A21E204F-CA3F-7376-7BA6-C5E3AE11DD4F}"/>
                </a:ext>
              </a:extLst>
            </p:cNvPr>
            <p:cNvCxnSpPr>
              <a:stCxn id="13" idx="5"/>
              <a:endCxn id="9" idx="2"/>
            </p:cNvCxnSpPr>
            <p:nvPr/>
          </p:nvCxnSpPr>
          <p:spPr>
            <a:xfrm flipV="1">
              <a:off x="4932123" y="2761989"/>
              <a:ext cx="533400" cy="200416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Vinklad  16">
              <a:extLst>
                <a:ext uri="{FF2B5EF4-FFF2-40B4-BE49-F238E27FC236}">
                  <a16:creationId xmlns:a16="http://schemas.microsoft.com/office/drawing/2014/main" id="{507C60BB-6156-044F-882B-2716F7B235B7}"/>
                </a:ext>
              </a:extLst>
            </p:cNvPr>
            <p:cNvCxnSpPr>
              <a:stCxn id="10" idx="0"/>
              <a:endCxn id="11" idx="1"/>
            </p:cNvCxnSpPr>
            <p:nvPr/>
          </p:nvCxnSpPr>
          <p:spPr>
            <a:xfrm rot="5400000" flipH="1" flipV="1">
              <a:off x="4415425" y="1437363"/>
              <a:ext cx="226511" cy="861165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k pil 17">
              <a:extLst>
                <a:ext uri="{FF2B5EF4-FFF2-40B4-BE49-F238E27FC236}">
                  <a16:creationId xmlns:a16="http://schemas.microsoft.com/office/drawing/2014/main" id="{96386B7C-0C78-FC86-3BD0-E3619301B567}"/>
                </a:ext>
              </a:extLst>
            </p:cNvPr>
            <p:cNvCxnSpPr>
              <a:stCxn id="14" idx="0"/>
              <a:endCxn id="12" idx="3"/>
            </p:cNvCxnSpPr>
            <p:nvPr/>
          </p:nvCxnSpPr>
          <p:spPr>
            <a:xfrm flipV="1">
              <a:off x="5991615" y="2061576"/>
              <a:ext cx="1" cy="5417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Vinklad  18">
              <a:extLst>
                <a:ext uri="{FF2B5EF4-FFF2-40B4-BE49-F238E27FC236}">
                  <a16:creationId xmlns:a16="http://schemas.microsoft.com/office/drawing/2014/main" id="{58E5F385-4E07-A383-3034-C745EDFDBBF9}"/>
                </a:ext>
              </a:extLst>
            </p:cNvPr>
            <p:cNvCxnSpPr>
              <a:stCxn id="10" idx="2"/>
              <a:endCxn id="13" idx="1"/>
            </p:cNvCxnSpPr>
            <p:nvPr/>
          </p:nvCxnSpPr>
          <p:spPr>
            <a:xfrm rot="16200000" flipH="1">
              <a:off x="4231187" y="2461885"/>
              <a:ext cx="367430" cy="633609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Vinklad  19">
              <a:extLst>
                <a:ext uri="{FF2B5EF4-FFF2-40B4-BE49-F238E27FC236}">
                  <a16:creationId xmlns:a16="http://schemas.microsoft.com/office/drawing/2014/main" id="{8E089417-7D66-9B61-4D5F-40FD2C013031}"/>
                </a:ext>
              </a:extLst>
            </p:cNvPr>
            <p:cNvCxnSpPr>
              <a:stCxn id="9" idx="0"/>
              <a:endCxn id="11" idx="2"/>
            </p:cNvCxnSpPr>
            <p:nvPr/>
          </p:nvCxnSpPr>
          <p:spPr>
            <a:xfrm rot="16200000" flipV="1">
              <a:off x="5058950" y="1954583"/>
              <a:ext cx="463463" cy="349685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pil 20">
              <a:extLst>
                <a:ext uri="{FF2B5EF4-FFF2-40B4-BE49-F238E27FC236}">
                  <a16:creationId xmlns:a16="http://schemas.microsoft.com/office/drawing/2014/main" id="{BB5AF245-21DE-0857-032D-832320A38474}"/>
                </a:ext>
              </a:extLst>
            </p:cNvPr>
            <p:cNvCxnSpPr>
              <a:stCxn id="11" idx="3"/>
              <a:endCxn id="12" idx="1"/>
            </p:cNvCxnSpPr>
            <p:nvPr/>
          </p:nvCxnSpPr>
          <p:spPr>
            <a:xfrm flipV="1">
              <a:off x="5272413" y="1754688"/>
              <a:ext cx="55636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mb 21">
              <a:extLst>
                <a:ext uri="{FF2B5EF4-FFF2-40B4-BE49-F238E27FC236}">
                  <a16:creationId xmlns:a16="http://schemas.microsoft.com/office/drawing/2014/main" id="{2DAA61A8-3104-0AFA-B3EB-213D88E0B22E}"/>
                </a:ext>
              </a:extLst>
            </p:cNvPr>
            <p:cNvSpPr/>
            <p:nvPr/>
          </p:nvSpPr>
          <p:spPr>
            <a:xfrm>
              <a:off x="4375236" y="1237991"/>
              <a:ext cx="456678" cy="321502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23" name="Vinklad  22">
              <a:extLst>
                <a:ext uri="{FF2B5EF4-FFF2-40B4-BE49-F238E27FC236}">
                  <a16:creationId xmlns:a16="http://schemas.microsoft.com/office/drawing/2014/main" id="{97300197-BAC7-B9E1-E163-B11888059FA3}"/>
                </a:ext>
              </a:extLst>
            </p:cNvPr>
            <p:cNvCxnSpPr>
              <a:stCxn id="9" idx="1"/>
              <a:endCxn id="22" idx="2"/>
            </p:cNvCxnSpPr>
            <p:nvPr/>
          </p:nvCxnSpPr>
          <p:spPr>
            <a:xfrm rot="10800000">
              <a:off x="4603575" y="1559493"/>
              <a:ext cx="661532" cy="1002080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Vinklad  23">
              <a:extLst>
                <a:ext uri="{FF2B5EF4-FFF2-40B4-BE49-F238E27FC236}">
                  <a16:creationId xmlns:a16="http://schemas.microsoft.com/office/drawing/2014/main" id="{BD77ED66-0F19-41BA-57E0-00D0C3D51281}"/>
                </a:ext>
              </a:extLst>
            </p:cNvPr>
            <p:cNvCxnSpPr>
              <a:stCxn id="13" idx="3"/>
              <a:endCxn id="14" idx="4"/>
            </p:cNvCxnSpPr>
            <p:nvPr/>
          </p:nvCxnSpPr>
          <p:spPr>
            <a:xfrm rot="5400000" flipH="1" flipV="1">
              <a:off x="5315732" y="2486938"/>
              <a:ext cx="192066" cy="1159700"/>
            </a:xfrm>
            <a:prstGeom prst="bentConnector3">
              <a:avLst>
                <a:gd name="adj1" fmla="val -11902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Vinklad  24">
              <a:extLst>
                <a:ext uri="{FF2B5EF4-FFF2-40B4-BE49-F238E27FC236}">
                  <a16:creationId xmlns:a16="http://schemas.microsoft.com/office/drawing/2014/main" id="{44B1053D-2F7E-023B-F9D8-26D57ACBE521}"/>
                </a:ext>
              </a:extLst>
            </p:cNvPr>
            <p:cNvCxnSpPr>
              <a:cxnSpLocks/>
              <a:stCxn id="9" idx="3"/>
              <a:endCxn id="14" idx="2"/>
            </p:cNvCxnSpPr>
            <p:nvPr/>
          </p:nvCxnSpPr>
          <p:spPr>
            <a:xfrm>
              <a:off x="5665939" y="2561573"/>
              <a:ext cx="144048" cy="22546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mb 25">
              <a:extLst>
                <a:ext uri="{FF2B5EF4-FFF2-40B4-BE49-F238E27FC236}">
                  <a16:creationId xmlns:a16="http://schemas.microsoft.com/office/drawing/2014/main" id="{C70B58D7-6758-997E-992A-FBE940CA270E}"/>
                </a:ext>
              </a:extLst>
            </p:cNvPr>
            <p:cNvSpPr/>
            <p:nvPr/>
          </p:nvSpPr>
          <p:spPr>
            <a:xfrm>
              <a:off x="3993194" y="3115848"/>
              <a:ext cx="456678" cy="321502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cxnSp>
          <p:nvCxnSpPr>
            <p:cNvPr id="27" name="Vinklad  26">
              <a:extLst>
                <a:ext uri="{FF2B5EF4-FFF2-40B4-BE49-F238E27FC236}">
                  <a16:creationId xmlns:a16="http://schemas.microsoft.com/office/drawing/2014/main" id="{AEE41ADA-113A-E809-3417-CD68E49D6348}"/>
                </a:ext>
              </a:extLst>
            </p:cNvPr>
            <p:cNvCxnSpPr>
              <a:stCxn id="26" idx="0"/>
              <a:endCxn id="14" idx="2"/>
            </p:cNvCxnSpPr>
            <p:nvPr/>
          </p:nvCxnSpPr>
          <p:spPr>
            <a:xfrm rot="5400000" flipH="1" flipV="1">
              <a:off x="4851356" y="2157217"/>
              <a:ext cx="328808" cy="1588454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Frihandsfigur 27">
            <a:extLst>
              <a:ext uri="{FF2B5EF4-FFF2-40B4-BE49-F238E27FC236}">
                <a16:creationId xmlns:a16="http://schemas.microsoft.com/office/drawing/2014/main" id="{E5EA2958-501F-0ABD-B538-142DCF835065}"/>
              </a:ext>
            </a:extLst>
          </p:cNvPr>
          <p:cNvSpPr/>
          <p:nvPr/>
        </p:nvSpPr>
        <p:spPr>
          <a:xfrm>
            <a:off x="6800884" y="1754024"/>
            <a:ext cx="1286860" cy="1112170"/>
          </a:xfrm>
          <a:custGeom>
            <a:avLst/>
            <a:gdLst>
              <a:gd name="connsiteX0" fmla="*/ 1503197 w 3970825"/>
              <a:gd name="connsiteY0" fmla="*/ 776614 h 3482236"/>
              <a:gd name="connsiteX1" fmla="*/ 1578353 w 3970825"/>
              <a:gd name="connsiteY1" fmla="*/ 826718 h 3482236"/>
              <a:gd name="connsiteX2" fmla="*/ 1778770 w 3970825"/>
              <a:gd name="connsiteY2" fmla="*/ 939452 h 3482236"/>
              <a:gd name="connsiteX3" fmla="*/ 1966660 w 3970825"/>
              <a:gd name="connsiteY3" fmla="*/ 1064712 h 3482236"/>
              <a:gd name="connsiteX4" fmla="*/ 2204655 w 3970825"/>
              <a:gd name="connsiteY4" fmla="*/ 1252603 h 3482236"/>
              <a:gd name="connsiteX5" fmla="*/ 2304863 w 3970825"/>
              <a:gd name="connsiteY5" fmla="*/ 1327759 h 3482236"/>
              <a:gd name="connsiteX6" fmla="*/ 2342441 w 3970825"/>
              <a:gd name="connsiteY6" fmla="*/ 1365337 h 3482236"/>
              <a:gd name="connsiteX7" fmla="*/ 2380019 w 3970825"/>
              <a:gd name="connsiteY7" fmla="*/ 1377863 h 3482236"/>
              <a:gd name="connsiteX8" fmla="*/ 2342441 w 3970825"/>
              <a:gd name="connsiteY8" fmla="*/ 1478071 h 3482236"/>
              <a:gd name="connsiteX9" fmla="*/ 2229707 w 3970825"/>
              <a:gd name="connsiteY9" fmla="*/ 1615858 h 3482236"/>
              <a:gd name="connsiteX10" fmla="*/ 2192129 w 3970825"/>
              <a:gd name="connsiteY10" fmla="*/ 1640910 h 3482236"/>
              <a:gd name="connsiteX11" fmla="*/ 2154551 w 3970825"/>
              <a:gd name="connsiteY11" fmla="*/ 1653436 h 3482236"/>
              <a:gd name="connsiteX12" fmla="*/ 2041816 w 3970825"/>
              <a:gd name="connsiteY12" fmla="*/ 1615858 h 3482236"/>
              <a:gd name="connsiteX13" fmla="*/ 1991712 w 3970825"/>
              <a:gd name="connsiteY13" fmla="*/ 1590806 h 3482236"/>
              <a:gd name="connsiteX14" fmla="*/ 1954134 w 3970825"/>
              <a:gd name="connsiteY14" fmla="*/ 1565753 h 3482236"/>
              <a:gd name="connsiteX15" fmla="*/ 1904030 w 3970825"/>
              <a:gd name="connsiteY15" fmla="*/ 1553227 h 3482236"/>
              <a:gd name="connsiteX16" fmla="*/ 1878978 w 3970825"/>
              <a:gd name="connsiteY16" fmla="*/ 1465545 h 3482236"/>
              <a:gd name="connsiteX17" fmla="*/ 1891504 w 3970825"/>
              <a:gd name="connsiteY17" fmla="*/ 1240077 h 3482236"/>
              <a:gd name="connsiteX18" fmla="*/ 1941608 w 3970825"/>
              <a:gd name="connsiteY18" fmla="*/ 1164921 h 3482236"/>
              <a:gd name="connsiteX19" fmla="*/ 1991712 w 3970825"/>
              <a:gd name="connsiteY19" fmla="*/ 1127343 h 3482236"/>
              <a:gd name="connsiteX20" fmla="*/ 2066868 w 3970825"/>
              <a:gd name="connsiteY20" fmla="*/ 1077238 h 3482236"/>
              <a:gd name="connsiteX21" fmla="*/ 2204655 w 3970825"/>
              <a:gd name="connsiteY21" fmla="*/ 1052186 h 3482236"/>
              <a:gd name="connsiteX22" fmla="*/ 2242233 w 3970825"/>
              <a:gd name="connsiteY22" fmla="*/ 1039660 h 3482236"/>
              <a:gd name="connsiteX23" fmla="*/ 2304863 w 3970825"/>
              <a:gd name="connsiteY23" fmla="*/ 964504 h 3482236"/>
              <a:gd name="connsiteX24" fmla="*/ 2342441 w 3970825"/>
              <a:gd name="connsiteY24" fmla="*/ 926926 h 3482236"/>
              <a:gd name="connsiteX25" fmla="*/ 2405071 w 3970825"/>
              <a:gd name="connsiteY25" fmla="*/ 814192 h 3482236"/>
              <a:gd name="connsiteX26" fmla="*/ 2480227 w 3970825"/>
              <a:gd name="connsiteY26" fmla="*/ 964504 h 3482236"/>
              <a:gd name="connsiteX27" fmla="*/ 2505279 w 3970825"/>
              <a:gd name="connsiteY27" fmla="*/ 1027134 h 3482236"/>
              <a:gd name="connsiteX28" fmla="*/ 2530331 w 3970825"/>
              <a:gd name="connsiteY28" fmla="*/ 1077238 h 3482236"/>
              <a:gd name="connsiteX29" fmla="*/ 2555384 w 3970825"/>
              <a:gd name="connsiteY29" fmla="*/ 1164921 h 3482236"/>
              <a:gd name="connsiteX30" fmla="*/ 2555384 w 3970825"/>
              <a:gd name="connsiteY30" fmla="*/ 1828800 h 3482236"/>
              <a:gd name="connsiteX31" fmla="*/ 2530331 w 3970825"/>
              <a:gd name="connsiteY31" fmla="*/ 1878904 h 3482236"/>
              <a:gd name="connsiteX32" fmla="*/ 2442649 w 3970825"/>
              <a:gd name="connsiteY32" fmla="*/ 2041743 h 3482236"/>
              <a:gd name="connsiteX33" fmla="*/ 2417597 w 3970825"/>
              <a:gd name="connsiteY33" fmla="*/ 2079321 h 3482236"/>
              <a:gd name="connsiteX34" fmla="*/ 2380019 w 3970825"/>
              <a:gd name="connsiteY34" fmla="*/ 2091847 h 3482236"/>
              <a:gd name="connsiteX35" fmla="*/ 2279811 w 3970825"/>
              <a:gd name="connsiteY35" fmla="*/ 2104373 h 3482236"/>
              <a:gd name="connsiteX36" fmla="*/ 2041816 w 3970825"/>
              <a:gd name="connsiteY36" fmla="*/ 2091847 h 3482236"/>
              <a:gd name="connsiteX37" fmla="*/ 1866452 w 3970825"/>
              <a:gd name="connsiteY37" fmla="*/ 2054269 h 3482236"/>
              <a:gd name="connsiteX38" fmla="*/ 1766244 w 3970825"/>
              <a:gd name="connsiteY38" fmla="*/ 2029216 h 3482236"/>
              <a:gd name="connsiteX39" fmla="*/ 1666036 w 3970825"/>
              <a:gd name="connsiteY39" fmla="*/ 1941534 h 3482236"/>
              <a:gd name="connsiteX40" fmla="*/ 1590879 w 3970825"/>
              <a:gd name="connsiteY40" fmla="*/ 1841326 h 3482236"/>
              <a:gd name="connsiteX41" fmla="*/ 1578353 w 3970825"/>
              <a:gd name="connsiteY41" fmla="*/ 1791222 h 3482236"/>
              <a:gd name="connsiteX42" fmla="*/ 1590879 w 3970825"/>
              <a:gd name="connsiteY42" fmla="*/ 1565753 h 3482236"/>
              <a:gd name="connsiteX43" fmla="*/ 1653510 w 3970825"/>
              <a:gd name="connsiteY43" fmla="*/ 1465545 h 3482236"/>
              <a:gd name="connsiteX44" fmla="*/ 1691088 w 3970825"/>
              <a:gd name="connsiteY44" fmla="*/ 1415441 h 3482236"/>
              <a:gd name="connsiteX45" fmla="*/ 1828874 w 3970825"/>
              <a:gd name="connsiteY45" fmla="*/ 1265129 h 3482236"/>
              <a:gd name="connsiteX46" fmla="*/ 1866452 w 3970825"/>
              <a:gd name="connsiteY46" fmla="*/ 1189973 h 3482236"/>
              <a:gd name="connsiteX47" fmla="*/ 1979186 w 3970825"/>
              <a:gd name="connsiteY47" fmla="*/ 1039660 h 3482236"/>
              <a:gd name="connsiteX48" fmla="*/ 2029290 w 3970825"/>
              <a:gd name="connsiteY48" fmla="*/ 964504 h 3482236"/>
              <a:gd name="connsiteX49" fmla="*/ 2116973 w 3970825"/>
              <a:gd name="connsiteY49" fmla="*/ 889348 h 3482236"/>
              <a:gd name="connsiteX50" fmla="*/ 2229707 w 3970825"/>
              <a:gd name="connsiteY50" fmla="*/ 851770 h 3482236"/>
              <a:gd name="connsiteX51" fmla="*/ 2380019 w 3970825"/>
              <a:gd name="connsiteY51" fmla="*/ 839244 h 3482236"/>
              <a:gd name="connsiteX52" fmla="*/ 2417597 w 3970825"/>
              <a:gd name="connsiteY52" fmla="*/ 801666 h 3482236"/>
              <a:gd name="connsiteX53" fmla="*/ 2405071 w 3970825"/>
              <a:gd name="connsiteY53" fmla="*/ 726510 h 3482236"/>
              <a:gd name="connsiteX54" fmla="*/ 2292337 w 3970825"/>
              <a:gd name="connsiteY54" fmla="*/ 613775 h 3482236"/>
              <a:gd name="connsiteX55" fmla="*/ 2204655 w 3970825"/>
              <a:gd name="connsiteY55" fmla="*/ 551145 h 3482236"/>
              <a:gd name="connsiteX56" fmla="*/ 2142025 w 3970825"/>
              <a:gd name="connsiteY56" fmla="*/ 538619 h 3482236"/>
              <a:gd name="connsiteX57" fmla="*/ 1503197 w 3970825"/>
              <a:gd name="connsiteY57" fmla="*/ 563671 h 3482236"/>
              <a:gd name="connsiteX58" fmla="*/ 1340359 w 3970825"/>
              <a:gd name="connsiteY58" fmla="*/ 601249 h 3482236"/>
              <a:gd name="connsiteX59" fmla="*/ 1277729 w 3970825"/>
              <a:gd name="connsiteY59" fmla="*/ 613775 h 3482236"/>
              <a:gd name="connsiteX60" fmla="*/ 1227625 w 3970825"/>
              <a:gd name="connsiteY60" fmla="*/ 638827 h 3482236"/>
              <a:gd name="connsiteX61" fmla="*/ 1152468 w 3970825"/>
              <a:gd name="connsiteY61" fmla="*/ 663879 h 3482236"/>
              <a:gd name="connsiteX62" fmla="*/ 1077312 w 3970825"/>
              <a:gd name="connsiteY62" fmla="*/ 801666 h 3482236"/>
              <a:gd name="connsiteX63" fmla="*/ 1027208 w 3970825"/>
              <a:gd name="connsiteY63" fmla="*/ 926926 h 3482236"/>
              <a:gd name="connsiteX64" fmla="*/ 1002156 w 3970825"/>
              <a:gd name="connsiteY64" fmla="*/ 1052186 h 3482236"/>
              <a:gd name="connsiteX65" fmla="*/ 1039734 w 3970825"/>
              <a:gd name="connsiteY65" fmla="*/ 1302707 h 3482236"/>
              <a:gd name="connsiteX66" fmla="*/ 1227625 w 3970825"/>
              <a:gd name="connsiteY66" fmla="*/ 1515649 h 3482236"/>
              <a:gd name="connsiteX67" fmla="*/ 1515723 w 3970825"/>
              <a:gd name="connsiteY67" fmla="*/ 1691014 h 3482236"/>
              <a:gd name="connsiteX68" fmla="*/ 1666036 w 3970825"/>
              <a:gd name="connsiteY68" fmla="*/ 1753644 h 3482236"/>
              <a:gd name="connsiteX69" fmla="*/ 1803822 w 3970825"/>
              <a:gd name="connsiteY69" fmla="*/ 1791222 h 3482236"/>
              <a:gd name="connsiteX70" fmla="*/ 1916556 w 3970825"/>
              <a:gd name="connsiteY70" fmla="*/ 1816274 h 3482236"/>
              <a:gd name="connsiteX71" fmla="*/ 1966660 w 3970825"/>
              <a:gd name="connsiteY71" fmla="*/ 1828800 h 3482236"/>
              <a:gd name="connsiteX72" fmla="*/ 1916556 w 3970825"/>
              <a:gd name="connsiteY72" fmla="*/ 2016690 h 3482236"/>
              <a:gd name="connsiteX73" fmla="*/ 1891504 w 3970825"/>
              <a:gd name="connsiteY73" fmla="*/ 2079321 h 3482236"/>
              <a:gd name="connsiteX74" fmla="*/ 1778770 w 3970825"/>
              <a:gd name="connsiteY74" fmla="*/ 2141951 h 3482236"/>
              <a:gd name="connsiteX75" fmla="*/ 1553301 w 3970825"/>
              <a:gd name="connsiteY75" fmla="*/ 2116899 h 3482236"/>
              <a:gd name="connsiteX76" fmla="*/ 1428041 w 3970825"/>
              <a:gd name="connsiteY76" fmla="*/ 2079321 h 3482236"/>
              <a:gd name="connsiteX77" fmla="*/ 1064786 w 3970825"/>
              <a:gd name="connsiteY77" fmla="*/ 1991638 h 3482236"/>
              <a:gd name="connsiteX78" fmla="*/ 1039734 w 3970825"/>
              <a:gd name="connsiteY78" fmla="*/ 1954060 h 3482236"/>
              <a:gd name="connsiteX79" fmla="*/ 1064786 w 3970825"/>
              <a:gd name="connsiteY79" fmla="*/ 1891430 h 3482236"/>
              <a:gd name="connsiteX80" fmla="*/ 1089838 w 3970825"/>
              <a:gd name="connsiteY80" fmla="*/ 1816274 h 3482236"/>
              <a:gd name="connsiteX81" fmla="*/ 1139942 w 3970825"/>
              <a:gd name="connsiteY81" fmla="*/ 1628384 h 3482236"/>
              <a:gd name="connsiteX82" fmla="*/ 1177521 w 3970825"/>
              <a:gd name="connsiteY82" fmla="*/ 1427967 h 3482236"/>
              <a:gd name="connsiteX83" fmla="*/ 1190047 w 3970825"/>
              <a:gd name="connsiteY83" fmla="*/ 1377863 h 3482236"/>
              <a:gd name="connsiteX84" fmla="*/ 1215099 w 3970825"/>
              <a:gd name="connsiteY84" fmla="*/ 1302707 h 3482236"/>
              <a:gd name="connsiteX85" fmla="*/ 1290255 w 3970825"/>
              <a:gd name="connsiteY85" fmla="*/ 1240077 h 3482236"/>
              <a:gd name="connsiteX86" fmla="*/ 1352885 w 3970825"/>
              <a:gd name="connsiteY86" fmla="*/ 1215025 h 3482236"/>
              <a:gd name="connsiteX87" fmla="*/ 1415515 w 3970825"/>
              <a:gd name="connsiteY87" fmla="*/ 1177447 h 3482236"/>
              <a:gd name="connsiteX88" fmla="*/ 1565827 w 3970825"/>
              <a:gd name="connsiteY88" fmla="*/ 1114816 h 3482236"/>
              <a:gd name="connsiteX89" fmla="*/ 1628458 w 3970825"/>
              <a:gd name="connsiteY89" fmla="*/ 1064712 h 3482236"/>
              <a:gd name="connsiteX90" fmla="*/ 1728666 w 3970825"/>
              <a:gd name="connsiteY90" fmla="*/ 1027134 h 3482236"/>
              <a:gd name="connsiteX91" fmla="*/ 1816348 w 3970825"/>
              <a:gd name="connsiteY91" fmla="*/ 1002082 h 3482236"/>
              <a:gd name="connsiteX92" fmla="*/ 2016764 w 3970825"/>
              <a:gd name="connsiteY92" fmla="*/ 1039660 h 3482236"/>
              <a:gd name="connsiteX93" fmla="*/ 2242233 w 3970825"/>
              <a:gd name="connsiteY93" fmla="*/ 1127343 h 3482236"/>
              <a:gd name="connsiteX94" fmla="*/ 2492753 w 3970825"/>
              <a:gd name="connsiteY94" fmla="*/ 1202499 h 3482236"/>
              <a:gd name="connsiteX95" fmla="*/ 2630540 w 3970825"/>
              <a:gd name="connsiteY95" fmla="*/ 1227551 h 3482236"/>
              <a:gd name="connsiteX96" fmla="*/ 2743274 w 3970825"/>
              <a:gd name="connsiteY96" fmla="*/ 1252603 h 3482236"/>
              <a:gd name="connsiteX97" fmla="*/ 2893586 w 3970825"/>
              <a:gd name="connsiteY97" fmla="*/ 1277655 h 3482236"/>
              <a:gd name="connsiteX98" fmla="*/ 3031373 w 3970825"/>
              <a:gd name="connsiteY98" fmla="*/ 1265129 h 3482236"/>
              <a:gd name="connsiteX99" fmla="*/ 2993794 w 3970825"/>
              <a:gd name="connsiteY99" fmla="*/ 1089764 h 3482236"/>
              <a:gd name="connsiteX100" fmla="*/ 2881060 w 3970825"/>
              <a:gd name="connsiteY100" fmla="*/ 901874 h 3482236"/>
              <a:gd name="connsiteX101" fmla="*/ 2367493 w 3970825"/>
              <a:gd name="connsiteY101" fmla="*/ 513567 h 3482236"/>
              <a:gd name="connsiteX102" fmla="*/ 2229707 w 3970825"/>
              <a:gd name="connsiteY102" fmla="*/ 438411 h 3482236"/>
              <a:gd name="connsiteX103" fmla="*/ 2091921 w 3970825"/>
              <a:gd name="connsiteY103" fmla="*/ 388307 h 3482236"/>
              <a:gd name="connsiteX104" fmla="*/ 2016764 w 3970825"/>
              <a:gd name="connsiteY104" fmla="*/ 350729 h 3482236"/>
              <a:gd name="connsiteX105" fmla="*/ 1916556 w 3970825"/>
              <a:gd name="connsiteY105" fmla="*/ 325677 h 3482236"/>
              <a:gd name="connsiteX106" fmla="*/ 1778770 w 3970825"/>
              <a:gd name="connsiteY106" fmla="*/ 288099 h 3482236"/>
              <a:gd name="connsiteX107" fmla="*/ 1741192 w 3970825"/>
              <a:gd name="connsiteY107" fmla="*/ 263047 h 3482236"/>
              <a:gd name="connsiteX108" fmla="*/ 1615931 w 3970825"/>
              <a:gd name="connsiteY108" fmla="*/ 237995 h 3482236"/>
              <a:gd name="connsiteX109" fmla="*/ 1453093 w 3970825"/>
              <a:gd name="connsiteY109" fmla="*/ 200416 h 3482236"/>
              <a:gd name="connsiteX110" fmla="*/ 1277729 w 3970825"/>
              <a:gd name="connsiteY110" fmla="*/ 162838 h 3482236"/>
              <a:gd name="connsiteX111" fmla="*/ 1265203 w 3970825"/>
              <a:gd name="connsiteY111" fmla="*/ 237995 h 3482236"/>
              <a:gd name="connsiteX112" fmla="*/ 1265203 w 3970825"/>
              <a:gd name="connsiteY112" fmla="*/ 789140 h 3482236"/>
              <a:gd name="connsiteX113" fmla="*/ 1302781 w 3970825"/>
              <a:gd name="connsiteY113" fmla="*/ 1164921 h 3482236"/>
              <a:gd name="connsiteX114" fmla="*/ 1327833 w 3970825"/>
              <a:gd name="connsiteY114" fmla="*/ 1252603 h 3482236"/>
              <a:gd name="connsiteX115" fmla="*/ 1390463 w 3970825"/>
              <a:gd name="connsiteY115" fmla="*/ 1478071 h 3482236"/>
              <a:gd name="connsiteX116" fmla="*/ 1503197 w 3970825"/>
              <a:gd name="connsiteY116" fmla="*/ 1665962 h 3482236"/>
              <a:gd name="connsiteX117" fmla="*/ 1578353 w 3970825"/>
              <a:gd name="connsiteY117" fmla="*/ 1803748 h 3482236"/>
              <a:gd name="connsiteX118" fmla="*/ 1615931 w 3970825"/>
              <a:gd name="connsiteY118" fmla="*/ 1866378 h 3482236"/>
              <a:gd name="connsiteX119" fmla="*/ 1640984 w 3970825"/>
              <a:gd name="connsiteY119" fmla="*/ 1929008 h 3482236"/>
              <a:gd name="connsiteX120" fmla="*/ 1691088 w 3970825"/>
              <a:gd name="connsiteY120" fmla="*/ 2029216 h 3482236"/>
              <a:gd name="connsiteX121" fmla="*/ 1716140 w 3970825"/>
              <a:gd name="connsiteY121" fmla="*/ 2104373 h 3482236"/>
              <a:gd name="connsiteX122" fmla="*/ 1678562 w 3970825"/>
              <a:gd name="connsiteY122" fmla="*/ 2141951 h 3482236"/>
              <a:gd name="connsiteX123" fmla="*/ 1565827 w 3970825"/>
              <a:gd name="connsiteY123" fmla="*/ 2167003 h 3482236"/>
              <a:gd name="connsiteX124" fmla="*/ 1227625 w 3970825"/>
              <a:gd name="connsiteY124" fmla="*/ 2141951 h 3482236"/>
              <a:gd name="connsiteX125" fmla="*/ 1127416 w 3970825"/>
              <a:gd name="connsiteY125" fmla="*/ 2129425 h 3482236"/>
              <a:gd name="connsiteX126" fmla="*/ 939526 w 3970825"/>
              <a:gd name="connsiteY126" fmla="*/ 2066795 h 3482236"/>
              <a:gd name="connsiteX127" fmla="*/ 826792 w 3970825"/>
              <a:gd name="connsiteY127" fmla="*/ 2029216 h 3482236"/>
              <a:gd name="connsiteX128" fmla="*/ 751636 w 3970825"/>
              <a:gd name="connsiteY128" fmla="*/ 2004164 h 3482236"/>
              <a:gd name="connsiteX129" fmla="*/ 651427 w 3970825"/>
              <a:gd name="connsiteY129" fmla="*/ 1966586 h 3482236"/>
              <a:gd name="connsiteX130" fmla="*/ 626375 w 3970825"/>
              <a:gd name="connsiteY130" fmla="*/ 1866378 h 3482236"/>
              <a:gd name="connsiteX131" fmla="*/ 588797 w 3970825"/>
              <a:gd name="connsiteY131" fmla="*/ 1803748 h 3482236"/>
              <a:gd name="connsiteX132" fmla="*/ 526167 w 3970825"/>
              <a:gd name="connsiteY132" fmla="*/ 1678488 h 3482236"/>
              <a:gd name="connsiteX133" fmla="*/ 513641 w 3970825"/>
              <a:gd name="connsiteY133" fmla="*/ 1628384 h 3482236"/>
              <a:gd name="connsiteX134" fmla="*/ 488589 w 3970825"/>
              <a:gd name="connsiteY134" fmla="*/ 1578279 h 3482236"/>
              <a:gd name="connsiteX135" fmla="*/ 501115 w 3970825"/>
              <a:gd name="connsiteY135" fmla="*/ 1390389 h 3482236"/>
              <a:gd name="connsiteX136" fmla="*/ 526167 w 3970825"/>
              <a:gd name="connsiteY136" fmla="*/ 1127343 h 3482236"/>
              <a:gd name="connsiteX137" fmla="*/ 513641 w 3970825"/>
              <a:gd name="connsiteY137" fmla="*/ 1064712 h 3482236"/>
              <a:gd name="connsiteX138" fmla="*/ 488589 w 3970825"/>
              <a:gd name="connsiteY138" fmla="*/ 789140 h 3482236"/>
              <a:gd name="connsiteX139" fmla="*/ 501115 w 3970825"/>
              <a:gd name="connsiteY139" fmla="*/ 739036 h 3482236"/>
              <a:gd name="connsiteX140" fmla="*/ 551219 w 3970825"/>
              <a:gd name="connsiteY140" fmla="*/ 801666 h 3482236"/>
              <a:gd name="connsiteX141" fmla="*/ 626375 w 3970825"/>
              <a:gd name="connsiteY141" fmla="*/ 851770 h 3482236"/>
              <a:gd name="connsiteX142" fmla="*/ 939526 w 3970825"/>
              <a:gd name="connsiteY142" fmla="*/ 1052186 h 3482236"/>
              <a:gd name="connsiteX143" fmla="*/ 1428041 w 3970825"/>
              <a:gd name="connsiteY143" fmla="*/ 1277655 h 3482236"/>
              <a:gd name="connsiteX144" fmla="*/ 1991712 w 3970825"/>
              <a:gd name="connsiteY144" fmla="*/ 1553227 h 3482236"/>
              <a:gd name="connsiteX145" fmla="*/ 2267285 w 3970825"/>
              <a:gd name="connsiteY145" fmla="*/ 1653436 h 3482236"/>
              <a:gd name="connsiteX146" fmla="*/ 2367493 w 3970825"/>
              <a:gd name="connsiteY146" fmla="*/ 1678488 h 3482236"/>
              <a:gd name="connsiteX147" fmla="*/ 2480227 w 3970825"/>
              <a:gd name="connsiteY147" fmla="*/ 1741118 h 3482236"/>
              <a:gd name="connsiteX148" fmla="*/ 2517805 w 3970825"/>
              <a:gd name="connsiteY148" fmla="*/ 1778696 h 3482236"/>
              <a:gd name="connsiteX149" fmla="*/ 2555384 w 3970825"/>
              <a:gd name="connsiteY149" fmla="*/ 1753644 h 3482236"/>
              <a:gd name="connsiteX150" fmla="*/ 2592962 w 3970825"/>
              <a:gd name="connsiteY150" fmla="*/ 1678488 h 3482236"/>
              <a:gd name="connsiteX151" fmla="*/ 2630540 w 3970825"/>
              <a:gd name="connsiteY151" fmla="*/ 1628384 h 3482236"/>
              <a:gd name="connsiteX152" fmla="*/ 2680644 w 3970825"/>
              <a:gd name="connsiteY152" fmla="*/ 1553227 h 3482236"/>
              <a:gd name="connsiteX153" fmla="*/ 2868534 w 3970825"/>
              <a:gd name="connsiteY153" fmla="*/ 1352811 h 3482236"/>
              <a:gd name="connsiteX154" fmla="*/ 2931164 w 3970825"/>
              <a:gd name="connsiteY154" fmla="*/ 1265129 h 3482236"/>
              <a:gd name="connsiteX155" fmla="*/ 2956216 w 3970825"/>
              <a:gd name="connsiteY155" fmla="*/ 1114816 h 3482236"/>
              <a:gd name="connsiteX156" fmla="*/ 2943690 w 3970825"/>
              <a:gd name="connsiteY156" fmla="*/ 939452 h 3482236"/>
              <a:gd name="connsiteX157" fmla="*/ 2906112 w 3970825"/>
              <a:gd name="connsiteY157" fmla="*/ 814192 h 3482236"/>
              <a:gd name="connsiteX158" fmla="*/ 2893586 w 3970825"/>
              <a:gd name="connsiteY158" fmla="*/ 776614 h 3482236"/>
              <a:gd name="connsiteX159" fmla="*/ 2856008 w 3970825"/>
              <a:gd name="connsiteY159" fmla="*/ 726510 h 3482236"/>
              <a:gd name="connsiteX160" fmla="*/ 2830956 w 3970825"/>
              <a:gd name="connsiteY160" fmla="*/ 663879 h 3482236"/>
              <a:gd name="connsiteX161" fmla="*/ 2805904 w 3970825"/>
              <a:gd name="connsiteY161" fmla="*/ 588723 h 3482236"/>
              <a:gd name="connsiteX162" fmla="*/ 2768326 w 3970825"/>
              <a:gd name="connsiteY162" fmla="*/ 526093 h 3482236"/>
              <a:gd name="connsiteX163" fmla="*/ 2693170 w 3970825"/>
              <a:gd name="connsiteY163" fmla="*/ 450937 h 3482236"/>
              <a:gd name="connsiteX164" fmla="*/ 2630540 w 3970825"/>
              <a:gd name="connsiteY164" fmla="*/ 425885 h 3482236"/>
              <a:gd name="connsiteX165" fmla="*/ 2580436 w 3970825"/>
              <a:gd name="connsiteY165" fmla="*/ 400833 h 3482236"/>
              <a:gd name="connsiteX166" fmla="*/ 2405071 w 3970825"/>
              <a:gd name="connsiteY166" fmla="*/ 363255 h 3482236"/>
              <a:gd name="connsiteX167" fmla="*/ 2116973 w 3970825"/>
              <a:gd name="connsiteY167" fmla="*/ 288099 h 3482236"/>
              <a:gd name="connsiteX168" fmla="*/ 1954134 w 3970825"/>
              <a:gd name="connsiteY168" fmla="*/ 263047 h 3482236"/>
              <a:gd name="connsiteX169" fmla="*/ 1791296 w 3970825"/>
              <a:gd name="connsiteY169" fmla="*/ 212943 h 3482236"/>
              <a:gd name="connsiteX170" fmla="*/ 1490671 w 3970825"/>
              <a:gd name="connsiteY170" fmla="*/ 250521 h 3482236"/>
              <a:gd name="connsiteX171" fmla="*/ 1302781 w 3970825"/>
              <a:gd name="connsiteY171" fmla="*/ 300625 h 3482236"/>
              <a:gd name="connsiteX172" fmla="*/ 1139942 w 3970825"/>
              <a:gd name="connsiteY172" fmla="*/ 338203 h 3482236"/>
              <a:gd name="connsiteX173" fmla="*/ 952052 w 3970825"/>
              <a:gd name="connsiteY173" fmla="*/ 313151 h 3482236"/>
              <a:gd name="connsiteX174" fmla="*/ 876896 w 3970825"/>
              <a:gd name="connsiteY174" fmla="*/ 288099 h 3482236"/>
              <a:gd name="connsiteX175" fmla="*/ 826792 w 3970825"/>
              <a:gd name="connsiteY175" fmla="*/ 275573 h 3482236"/>
              <a:gd name="connsiteX176" fmla="*/ 789214 w 3970825"/>
              <a:gd name="connsiteY176" fmla="*/ 288099 h 3482236"/>
              <a:gd name="connsiteX177" fmla="*/ 776688 w 3970825"/>
              <a:gd name="connsiteY177" fmla="*/ 400833 h 3482236"/>
              <a:gd name="connsiteX178" fmla="*/ 789214 w 3970825"/>
              <a:gd name="connsiteY178" fmla="*/ 463463 h 3482236"/>
              <a:gd name="connsiteX179" fmla="*/ 914474 w 3970825"/>
              <a:gd name="connsiteY179" fmla="*/ 651353 h 3482236"/>
              <a:gd name="connsiteX180" fmla="*/ 1014682 w 3970825"/>
              <a:gd name="connsiteY180" fmla="*/ 726510 h 3482236"/>
              <a:gd name="connsiteX181" fmla="*/ 1290255 w 3970825"/>
              <a:gd name="connsiteY181" fmla="*/ 864296 h 3482236"/>
              <a:gd name="connsiteX182" fmla="*/ 1440567 w 3970825"/>
              <a:gd name="connsiteY182" fmla="*/ 939452 h 3482236"/>
              <a:gd name="connsiteX183" fmla="*/ 1515723 w 3970825"/>
              <a:gd name="connsiteY183" fmla="*/ 977030 h 3482236"/>
              <a:gd name="connsiteX184" fmla="*/ 1603405 w 3970825"/>
              <a:gd name="connsiteY184" fmla="*/ 1014608 h 3482236"/>
              <a:gd name="connsiteX185" fmla="*/ 1678562 w 3970825"/>
              <a:gd name="connsiteY185" fmla="*/ 1089764 h 3482236"/>
              <a:gd name="connsiteX186" fmla="*/ 1778770 w 3970825"/>
              <a:gd name="connsiteY186" fmla="*/ 1164921 h 3482236"/>
              <a:gd name="connsiteX187" fmla="*/ 1853926 w 3970825"/>
              <a:gd name="connsiteY187" fmla="*/ 1252603 h 3482236"/>
              <a:gd name="connsiteX188" fmla="*/ 1941608 w 3970825"/>
              <a:gd name="connsiteY188" fmla="*/ 1365337 h 3482236"/>
              <a:gd name="connsiteX189" fmla="*/ 1991712 w 3970825"/>
              <a:gd name="connsiteY189" fmla="*/ 1478071 h 3482236"/>
              <a:gd name="connsiteX190" fmla="*/ 2041816 w 3970825"/>
              <a:gd name="connsiteY190" fmla="*/ 1640910 h 3482236"/>
              <a:gd name="connsiteX191" fmla="*/ 2079394 w 3970825"/>
              <a:gd name="connsiteY191" fmla="*/ 1791222 h 3482236"/>
              <a:gd name="connsiteX192" fmla="*/ 2054342 w 3970825"/>
              <a:gd name="connsiteY192" fmla="*/ 2004164 h 3482236"/>
              <a:gd name="connsiteX193" fmla="*/ 2029290 w 3970825"/>
              <a:gd name="connsiteY193" fmla="*/ 2066795 h 3482236"/>
              <a:gd name="connsiteX194" fmla="*/ 1929082 w 3970825"/>
              <a:gd name="connsiteY194" fmla="*/ 2242159 h 3482236"/>
              <a:gd name="connsiteX195" fmla="*/ 1878978 w 3970825"/>
              <a:gd name="connsiteY195" fmla="*/ 2292263 h 3482236"/>
              <a:gd name="connsiteX196" fmla="*/ 1841400 w 3970825"/>
              <a:gd name="connsiteY196" fmla="*/ 2317315 h 3482236"/>
              <a:gd name="connsiteX197" fmla="*/ 1716140 w 3970825"/>
              <a:gd name="connsiteY197" fmla="*/ 2304789 h 3482236"/>
              <a:gd name="connsiteX198" fmla="*/ 1666036 w 3970825"/>
              <a:gd name="connsiteY198" fmla="*/ 2292263 h 3482236"/>
              <a:gd name="connsiteX199" fmla="*/ 1615931 w 3970825"/>
              <a:gd name="connsiteY199" fmla="*/ 2304789 h 3482236"/>
              <a:gd name="connsiteX200" fmla="*/ 1590879 w 3970825"/>
              <a:gd name="connsiteY200" fmla="*/ 2342367 h 3482236"/>
              <a:gd name="connsiteX201" fmla="*/ 1615931 w 3970825"/>
              <a:gd name="connsiteY201" fmla="*/ 2430049 h 3482236"/>
              <a:gd name="connsiteX202" fmla="*/ 1753718 w 3970825"/>
              <a:gd name="connsiteY202" fmla="*/ 2517732 h 3482236"/>
              <a:gd name="connsiteX203" fmla="*/ 2066868 w 3970825"/>
              <a:gd name="connsiteY203" fmla="*/ 2605414 h 3482236"/>
              <a:gd name="connsiteX204" fmla="*/ 2467701 w 3970825"/>
              <a:gd name="connsiteY204" fmla="*/ 2642992 h 3482236"/>
              <a:gd name="connsiteX205" fmla="*/ 2868534 w 3970825"/>
              <a:gd name="connsiteY205" fmla="*/ 2492679 h 3482236"/>
              <a:gd name="connsiteX206" fmla="*/ 2918638 w 3970825"/>
              <a:gd name="connsiteY206" fmla="*/ 2417523 h 3482236"/>
              <a:gd name="connsiteX207" fmla="*/ 2918638 w 3970825"/>
              <a:gd name="connsiteY207" fmla="*/ 2129425 h 3482236"/>
              <a:gd name="connsiteX208" fmla="*/ 2856008 w 3970825"/>
              <a:gd name="connsiteY208" fmla="*/ 2029216 h 3482236"/>
              <a:gd name="connsiteX209" fmla="*/ 2830956 w 3970825"/>
              <a:gd name="connsiteY209" fmla="*/ 1979112 h 3482236"/>
              <a:gd name="connsiteX210" fmla="*/ 2793378 w 3970825"/>
              <a:gd name="connsiteY210" fmla="*/ 1929008 h 3482236"/>
              <a:gd name="connsiteX211" fmla="*/ 2618014 w 3970825"/>
              <a:gd name="connsiteY211" fmla="*/ 1728592 h 3482236"/>
              <a:gd name="connsiteX212" fmla="*/ 2442649 w 3970825"/>
              <a:gd name="connsiteY212" fmla="*/ 1615858 h 3482236"/>
              <a:gd name="connsiteX213" fmla="*/ 2167077 w 3970825"/>
              <a:gd name="connsiteY213" fmla="*/ 1553227 h 3482236"/>
              <a:gd name="connsiteX214" fmla="*/ 1703614 w 3970825"/>
              <a:gd name="connsiteY214" fmla="*/ 1590806 h 3482236"/>
              <a:gd name="connsiteX215" fmla="*/ 1252677 w 3970825"/>
              <a:gd name="connsiteY215" fmla="*/ 1728592 h 3482236"/>
              <a:gd name="connsiteX216" fmla="*/ 1014682 w 3970825"/>
              <a:gd name="connsiteY216" fmla="*/ 1816274 h 3482236"/>
              <a:gd name="connsiteX217" fmla="*/ 776688 w 3970825"/>
              <a:gd name="connsiteY217" fmla="*/ 1916482 h 3482236"/>
              <a:gd name="connsiteX218" fmla="*/ 638901 w 3970825"/>
              <a:gd name="connsiteY218" fmla="*/ 1941534 h 3482236"/>
              <a:gd name="connsiteX219" fmla="*/ 513641 w 3970825"/>
              <a:gd name="connsiteY219" fmla="*/ 1929008 h 3482236"/>
              <a:gd name="connsiteX220" fmla="*/ 438485 w 3970825"/>
              <a:gd name="connsiteY220" fmla="*/ 1803748 h 3482236"/>
              <a:gd name="connsiteX221" fmla="*/ 275647 w 3970825"/>
              <a:gd name="connsiteY221" fmla="*/ 1465545 h 3482236"/>
              <a:gd name="connsiteX222" fmla="*/ 263121 w 3970825"/>
              <a:gd name="connsiteY222" fmla="*/ 1402915 h 3482236"/>
              <a:gd name="connsiteX223" fmla="*/ 275647 w 3970825"/>
              <a:gd name="connsiteY223" fmla="*/ 1315233 h 3482236"/>
              <a:gd name="connsiteX224" fmla="*/ 338277 w 3970825"/>
              <a:gd name="connsiteY224" fmla="*/ 1265129 h 3482236"/>
              <a:gd name="connsiteX225" fmla="*/ 563745 w 3970825"/>
              <a:gd name="connsiteY225" fmla="*/ 1215025 h 3482236"/>
              <a:gd name="connsiteX226" fmla="*/ 1127416 w 3970825"/>
              <a:gd name="connsiteY226" fmla="*/ 1177447 h 3482236"/>
              <a:gd name="connsiteX227" fmla="*/ 1390463 w 3970825"/>
              <a:gd name="connsiteY227" fmla="*/ 1164921 h 3482236"/>
              <a:gd name="connsiteX228" fmla="*/ 1640984 w 3970825"/>
              <a:gd name="connsiteY228" fmla="*/ 1177447 h 3482236"/>
              <a:gd name="connsiteX229" fmla="*/ 1966660 w 3970825"/>
              <a:gd name="connsiteY229" fmla="*/ 1215025 h 3482236"/>
              <a:gd name="connsiteX230" fmla="*/ 2116973 w 3970825"/>
              <a:gd name="connsiteY230" fmla="*/ 1265129 h 3482236"/>
              <a:gd name="connsiteX231" fmla="*/ 2179603 w 3970825"/>
              <a:gd name="connsiteY231" fmla="*/ 1352811 h 3482236"/>
              <a:gd name="connsiteX232" fmla="*/ 2204655 w 3970825"/>
              <a:gd name="connsiteY232" fmla="*/ 1415441 h 3482236"/>
              <a:gd name="connsiteX233" fmla="*/ 2254759 w 3970825"/>
              <a:gd name="connsiteY233" fmla="*/ 1503123 h 3482236"/>
              <a:gd name="connsiteX234" fmla="*/ 2154551 w 3970825"/>
              <a:gd name="connsiteY234" fmla="*/ 1164921 h 3482236"/>
              <a:gd name="connsiteX235" fmla="*/ 1941608 w 3970825"/>
              <a:gd name="connsiteY235" fmla="*/ 951978 h 3482236"/>
              <a:gd name="connsiteX236" fmla="*/ 1803822 w 3970825"/>
              <a:gd name="connsiteY236" fmla="*/ 876822 h 3482236"/>
              <a:gd name="connsiteX237" fmla="*/ 1653510 w 3970825"/>
              <a:gd name="connsiteY237" fmla="*/ 826718 h 3482236"/>
              <a:gd name="connsiteX238" fmla="*/ 1490671 w 3970825"/>
              <a:gd name="connsiteY238" fmla="*/ 814192 h 3482236"/>
              <a:gd name="connsiteX239" fmla="*/ 1402989 w 3970825"/>
              <a:gd name="connsiteY239" fmla="*/ 851770 h 3482236"/>
              <a:gd name="connsiteX240" fmla="*/ 1215099 w 3970825"/>
              <a:gd name="connsiteY240" fmla="*/ 1152395 h 3482236"/>
              <a:gd name="connsiteX241" fmla="*/ 1190047 w 3970825"/>
              <a:gd name="connsiteY241" fmla="*/ 1290181 h 3482236"/>
              <a:gd name="connsiteX242" fmla="*/ 1202573 w 3970825"/>
              <a:gd name="connsiteY242" fmla="*/ 1390389 h 3482236"/>
              <a:gd name="connsiteX243" fmla="*/ 1265203 w 3970825"/>
              <a:gd name="connsiteY243" fmla="*/ 1578279 h 3482236"/>
              <a:gd name="connsiteX244" fmla="*/ 1402989 w 3970825"/>
              <a:gd name="connsiteY244" fmla="*/ 1741118 h 3482236"/>
              <a:gd name="connsiteX245" fmla="*/ 1678562 w 3970825"/>
              <a:gd name="connsiteY245" fmla="*/ 1954060 h 3482236"/>
              <a:gd name="connsiteX246" fmla="*/ 1878978 w 3970825"/>
              <a:gd name="connsiteY246" fmla="*/ 2116899 h 3482236"/>
              <a:gd name="connsiteX247" fmla="*/ 2029290 w 3970825"/>
              <a:gd name="connsiteY247" fmla="*/ 2229633 h 3482236"/>
              <a:gd name="connsiteX248" fmla="*/ 2192129 w 3970825"/>
              <a:gd name="connsiteY248" fmla="*/ 2379945 h 3482236"/>
              <a:gd name="connsiteX249" fmla="*/ 2167077 w 3970825"/>
              <a:gd name="connsiteY249" fmla="*/ 2455101 h 3482236"/>
              <a:gd name="connsiteX250" fmla="*/ 1828874 w 3970825"/>
              <a:gd name="connsiteY250" fmla="*/ 2605414 h 3482236"/>
              <a:gd name="connsiteX251" fmla="*/ 1728666 w 3970825"/>
              <a:gd name="connsiteY251" fmla="*/ 2617940 h 3482236"/>
              <a:gd name="connsiteX252" fmla="*/ 1352885 w 3970825"/>
              <a:gd name="connsiteY252" fmla="*/ 2567836 h 3482236"/>
              <a:gd name="connsiteX253" fmla="*/ 1177521 w 3970825"/>
              <a:gd name="connsiteY253" fmla="*/ 2480153 h 3482236"/>
              <a:gd name="connsiteX254" fmla="*/ 1215099 w 3970825"/>
              <a:gd name="connsiteY254" fmla="*/ 2505206 h 3482236"/>
              <a:gd name="connsiteX255" fmla="*/ 1290255 w 3970825"/>
              <a:gd name="connsiteY255" fmla="*/ 2567836 h 3482236"/>
              <a:gd name="connsiteX256" fmla="*/ 1402989 w 3970825"/>
              <a:gd name="connsiteY256" fmla="*/ 2668044 h 3482236"/>
              <a:gd name="connsiteX257" fmla="*/ 1377937 w 3970825"/>
              <a:gd name="connsiteY257" fmla="*/ 2705622 h 3482236"/>
              <a:gd name="connsiteX258" fmla="*/ 1252677 w 3970825"/>
              <a:gd name="connsiteY258" fmla="*/ 2655518 h 3482236"/>
              <a:gd name="connsiteX259" fmla="*/ 1177521 w 3970825"/>
              <a:gd name="connsiteY259" fmla="*/ 2542784 h 3482236"/>
              <a:gd name="connsiteX260" fmla="*/ 1002156 w 3970825"/>
              <a:gd name="connsiteY260" fmla="*/ 2141951 h 3482236"/>
              <a:gd name="connsiteX261" fmla="*/ 964578 w 3970825"/>
              <a:gd name="connsiteY261" fmla="*/ 1979112 h 3482236"/>
              <a:gd name="connsiteX262" fmla="*/ 939526 w 3970825"/>
              <a:gd name="connsiteY262" fmla="*/ 1903956 h 3482236"/>
              <a:gd name="connsiteX263" fmla="*/ 952052 w 3970825"/>
              <a:gd name="connsiteY263" fmla="*/ 1816274 h 3482236"/>
              <a:gd name="connsiteX264" fmla="*/ 977104 w 3970825"/>
              <a:gd name="connsiteY264" fmla="*/ 1778696 h 3482236"/>
              <a:gd name="connsiteX265" fmla="*/ 1039734 w 3970825"/>
              <a:gd name="connsiteY265" fmla="*/ 1716066 h 3482236"/>
              <a:gd name="connsiteX266" fmla="*/ 1290255 w 3970825"/>
              <a:gd name="connsiteY266" fmla="*/ 1603332 h 3482236"/>
              <a:gd name="connsiteX267" fmla="*/ 1503197 w 3970825"/>
              <a:gd name="connsiteY267" fmla="*/ 1540701 h 3482236"/>
              <a:gd name="connsiteX268" fmla="*/ 1728666 w 3970825"/>
              <a:gd name="connsiteY268" fmla="*/ 1503123 h 3482236"/>
              <a:gd name="connsiteX269" fmla="*/ 1916556 w 3970825"/>
              <a:gd name="connsiteY269" fmla="*/ 1553227 h 3482236"/>
              <a:gd name="connsiteX270" fmla="*/ 1941608 w 3970825"/>
              <a:gd name="connsiteY270" fmla="*/ 1603332 h 3482236"/>
              <a:gd name="connsiteX271" fmla="*/ 1954134 w 3970825"/>
              <a:gd name="connsiteY271" fmla="*/ 1678488 h 3482236"/>
              <a:gd name="connsiteX272" fmla="*/ 2016764 w 3970825"/>
              <a:gd name="connsiteY272" fmla="*/ 2079321 h 3482236"/>
              <a:gd name="connsiteX273" fmla="*/ 2054342 w 3970825"/>
              <a:gd name="connsiteY273" fmla="*/ 2217107 h 3482236"/>
              <a:gd name="connsiteX274" fmla="*/ 2041816 w 3970825"/>
              <a:gd name="connsiteY274" fmla="*/ 2417523 h 3482236"/>
              <a:gd name="connsiteX275" fmla="*/ 1991712 w 3970825"/>
              <a:gd name="connsiteY275" fmla="*/ 2430049 h 3482236"/>
              <a:gd name="connsiteX276" fmla="*/ 1816348 w 3970825"/>
              <a:gd name="connsiteY276" fmla="*/ 2392471 h 3482236"/>
              <a:gd name="connsiteX277" fmla="*/ 1653510 w 3970825"/>
              <a:gd name="connsiteY277" fmla="*/ 2304789 h 3482236"/>
              <a:gd name="connsiteX278" fmla="*/ 1390463 w 3970825"/>
              <a:gd name="connsiteY278" fmla="*/ 2041743 h 3482236"/>
              <a:gd name="connsiteX279" fmla="*/ 1240151 w 3970825"/>
              <a:gd name="connsiteY279" fmla="*/ 1741118 h 3482236"/>
              <a:gd name="connsiteX280" fmla="*/ 1240151 w 3970825"/>
              <a:gd name="connsiteY280" fmla="*/ 1603332 h 3482236"/>
              <a:gd name="connsiteX281" fmla="*/ 1277729 w 3970825"/>
              <a:gd name="connsiteY281" fmla="*/ 1590806 h 3482236"/>
              <a:gd name="connsiteX282" fmla="*/ 1453093 w 3970825"/>
              <a:gd name="connsiteY282" fmla="*/ 1565753 h 3482236"/>
              <a:gd name="connsiteX283" fmla="*/ 1966660 w 3970825"/>
              <a:gd name="connsiteY283" fmla="*/ 1553227 h 3482236"/>
              <a:gd name="connsiteX284" fmla="*/ 2430123 w 3970825"/>
              <a:gd name="connsiteY284" fmla="*/ 1478071 h 3482236"/>
              <a:gd name="connsiteX285" fmla="*/ 2906112 w 3970825"/>
              <a:gd name="connsiteY285" fmla="*/ 1365337 h 3482236"/>
              <a:gd name="connsiteX286" fmla="*/ 3031373 w 3970825"/>
              <a:gd name="connsiteY286" fmla="*/ 1315233 h 3482236"/>
              <a:gd name="connsiteX287" fmla="*/ 3081477 w 3970825"/>
              <a:gd name="connsiteY287" fmla="*/ 1265129 h 3482236"/>
              <a:gd name="connsiteX288" fmla="*/ 3119055 w 3970825"/>
              <a:gd name="connsiteY288" fmla="*/ 1202499 h 3482236"/>
              <a:gd name="connsiteX289" fmla="*/ 3156633 w 3970825"/>
              <a:gd name="connsiteY289" fmla="*/ 1127343 h 3482236"/>
              <a:gd name="connsiteX290" fmla="*/ 3194211 w 3970825"/>
              <a:gd name="connsiteY290" fmla="*/ 951978 h 3482236"/>
              <a:gd name="connsiteX291" fmla="*/ 3206737 w 3970825"/>
              <a:gd name="connsiteY291" fmla="*/ 839244 h 3482236"/>
              <a:gd name="connsiteX292" fmla="*/ 3181685 w 3970825"/>
              <a:gd name="connsiteY292" fmla="*/ 726510 h 3482236"/>
              <a:gd name="connsiteX293" fmla="*/ 3156633 w 3970825"/>
              <a:gd name="connsiteY293" fmla="*/ 663879 h 3482236"/>
              <a:gd name="connsiteX294" fmla="*/ 3094003 w 3970825"/>
              <a:gd name="connsiteY294" fmla="*/ 601249 h 3482236"/>
              <a:gd name="connsiteX295" fmla="*/ 2881060 w 3970825"/>
              <a:gd name="connsiteY295" fmla="*/ 488515 h 3482236"/>
              <a:gd name="connsiteX296" fmla="*/ 2605488 w 3970825"/>
              <a:gd name="connsiteY296" fmla="*/ 425885 h 3482236"/>
              <a:gd name="connsiteX297" fmla="*/ 2455175 w 3970825"/>
              <a:gd name="connsiteY297" fmla="*/ 400833 h 3482236"/>
              <a:gd name="connsiteX298" fmla="*/ 2079394 w 3970825"/>
              <a:gd name="connsiteY298" fmla="*/ 388307 h 3482236"/>
              <a:gd name="connsiteX299" fmla="*/ 1490671 w 3970825"/>
              <a:gd name="connsiteY299" fmla="*/ 413359 h 3482236"/>
              <a:gd name="connsiteX300" fmla="*/ 1365411 w 3970825"/>
              <a:gd name="connsiteY300" fmla="*/ 438411 h 3482236"/>
              <a:gd name="connsiteX301" fmla="*/ 1277729 w 3970825"/>
              <a:gd name="connsiteY301" fmla="*/ 463463 h 3482236"/>
              <a:gd name="connsiteX302" fmla="*/ 1089838 w 3970825"/>
              <a:gd name="connsiteY302" fmla="*/ 588723 h 3482236"/>
              <a:gd name="connsiteX303" fmla="*/ 977104 w 3970825"/>
              <a:gd name="connsiteY303" fmla="*/ 688932 h 3482236"/>
              <a:gd name="connsiteX304" fmla="*/ 876896 w 3970825"/>
              <a:gd name="connsiteY304" fmla="*/ 826718 h 3482236"/>
              <a:gd name="connsiteX305" fmla="*/ 826792 w 3970825"/>
              <a:gd name="connsiteY305" fmla="*/ 1002082 h 3482236"/>
              <a:gd name="connsiteX306" fmla="*/ 939526 w 3970825"/>
              <a:gd name="connsiteY306" fmla="*/ 1540701 h 3482236"/>
              <a:gd name="connsiteX307" fmla="*/ 1077312 w 3970825"/>
              <a:gd name="connsiteY307" fmla="*/ 1803748 h 3482236"/>
              <a:gd name="connsiteX308" fmla="*/ 1490671 w 3970825"/>
              <a:gd name="connsiteY308" fmla="*/ 2279737 h 3482236"/>
              <a:gd name="connsiteX309" fmla="*/ 1678562 w 3970825"/>
              <a:gd name="connsiteY309" fmla="*/ 2430049 h 3482236"/>
              <a:gd name="connsiteX310" fmla="*/ 1979186 w 3970825"/>
              <a:gd name="connsiteY310" fmla="*/ 2617940 h 3482236"/>
              <a:gd name="connsiteX311" fmla="*/ 2317389 w 3970825"/>
              <a:gd name="connsiteY311" fmla="*/ 2805830 h 3482236"/>
              <a:gd name="connsiteX312" fmla="*/ 2805904 w 3970825"/>
              <a:gd name="connsiteY312" fmla="*/ 3006247 h 3482236"/>
              <a:gd name="connsiteX313" fmla="*/ 2906112 w 3970825"/>
              <a:gd name="connsiteY313" fmla="*/ 3043825 h 3482236"/>
              <a:gd name="connsiteX314" fmla="*/ 2956216 w 3970825"/>
              <a:gd name="connsiteY314" fmla="*/ 3319397 h 3482236"/>
              <a:gd name="connsiteX315" fmla="*/ 3018847 w 3970825"/>
              <a:gd name="connsiteY315" fmla="*/ 3344449 h 3482236"/>
              <a:gd name="connsiteX316" fmla="*/ 3068951 w 3970825"/>
              <a:gd name="connsiteY316" fmla="*/ 3331923 h 3482236"/>
              <a:gd name="connsiteX317" fmla="*/ 3244315 w 3970825"/>
              <a:gd name="connsiteY317" fmla="*/ 3194137 h 3482236"/>
              <a:gd name="connsiteX318" fmla="*/ 3369575 w 3970825"/>
              <a:gd name="connsiteY318" fmla="*/ 3018773 h 3482236"/>
              <a:gd name="connsiteX319" fmla="*/ 3394627 w 3970825"/>
              <a:gd name="connsiteY319" fmla="*/ 2956143 h 3482236"/>
              <a:gd name="connsiteX320" fmla="*/ 3407153 w 3970825"/>
              <a:gd name="connsiteY320" fmla="*/ 2868460 h 3482236"/>
              <a:gd name="connsiteX321" fmla="*/ 3306945 w 3970825"/>
              <a:gd name="connsiteY321" fmla="*/ 2605414 h 3482236"/>
              <a:gd name="connsiteX322" fmla="*/ 3068951 w 3970825"/>
              <a:gd name="connsiteY322" fmla="*/ 2342367 h 3482236"/>
              <a:gd name="connsiteX323" fmla="*/ 3018847 w 3970825"/>
              <a:gd name="connsiteY323" fmla="*/ 2292263 h 3482236"/>
              <a:gd name="connsiteX324" fmla="*/ 2993794 w 3970825"/>
              <a:gd name="connsiteY324" fmla="*/ 2267211 h 3482236"/>
              <a:gd name="connsiteX325" fmla="*/ 2981268 w 3970825"/>
              <a:gd name="connsiteY325" fmla="*/ 2204581 h 3482236"/>
              <a:gd name="connsiteX326" fmla="*/ 3006321 w 3970825"/>
              <a:gd name="connsiteY326" fmla="*/ 2066795 h 3482236"/>
              <a:gd name="connsiteX327" fmla="*/ 3018847 w 3970825"/>
              <a:gd name="connsiteY327" fmla="*/ 1954060 h 3482236"/>
              <a:gd name="connsiteX328" fmla="*/ 3006321 w 3970825"/>
              <a:gd name="connsiteY328" fmla="*/ 1916482 h 3482236"/>
              <a:gd name="connsiteX329" fmla="*/ 2743274 w 3970825"/>
              <a:gd name="connsiteY329" fmla="*/ 1816274 h 3482236"/>
              <a:gd name="connsiteX330" fmla="*/ 2517805 w 3970825"/>
              <a:gd name="connsiteY330" fmla="*/ 1766170 h 3482236"/>
              <a:gd name="connsiteX331" fmla="*/ 2618014 w 3970825"/>
              <a:gd name="connsiteY331" fmla="*/ 1741118 h 3482236"/>
              <a:gd name="connsiteX332" fmla="*/ 2856008 w 3970825"/>
              <a:gd name="connsiteY332" fmla="*/ 1691014 h 3482236"/>
              <a:gd name="connsiteX333" fmla="*/ 3081477 w 3970825"/>
              <a:gd name="connsiteY333" fmla="*/ 1565753 h 3482236"/>
              <a:gd name="connsiteX334" fmla="*/ 3169159 w 3970825"/>
              <a:gd name="connsiteY334" fmla="*/ 1490597 h 3482236"/>
              <a:gd name="connsiteX335" fmla="*/ 3181685 w 3970825"/>
              <a:gd name="connsiteY335" fmla="*/ 1352811 h 3482236"/>
              <a:gd name="connsiteX336" fmla="*/ 3144107 w 3970825"/>
              <a:gd name="connsiteY336" fmla="*/ 1327759 h 3482236"/>
              <a:gd name="connsiteX337" fmla="*/ 3106529 w 3970825"/>
              <a:gd name="connsiteY337" fmla="*/ 1340285 h 3482236"/>
              <a:gd name="connsiteX338" fmla="*/ 3094003 w 3970825"/>
              <a:gd name="connsiteY338" fmla="*/ 1377863 h 3482236"/>
              <a:gd name="connsiteX339" fmla="*/ 2918638 w 3970825"/>
              <a:gd name="connsiteY339" fmla="*/ 1390389 h 3482236"/>
              <a:gd name="connsiteX340" fmla="*/ 2793378 w 3970825"/>
              <a:gd name="connsiteY340" fmla="*/ 1402915 h 3482236"/>
              <a:gd name="connsiteX341" fmla="*/ 2542858 w 3970825"/>
              <a:gd name="connsiteY341" fmla="*/ 1528175 h 3482236"/>
              <a:gd name="connsiteX342" fmla="*/ 2380019 w 3970825"/>
              <a:gd name="connsiteY342" fmla="*/ 1703540 h 3482236"/>
              <a:gd name="connsiteX343" fmla="*/ 2317389 w 3970825"/>
              <a:gd name="connsiteY343" fmla="*/ 1916482 h 3482236"/>
              <a:gd name="connsiteX344" fmla="*/ 2329915 w 3970825"/>
              <a:gd name="connsiteY344" fmla="*/ 2179529 h 3482236"/>
              <a:gd name="connsiteX345" fmla="*/ 2530331 w 3970825"/>
              <a:gd name="connsiteY345" fmla="*/ 2730674 h 3482236"/>
              <a:gd name="connsiteX346" fmla="*/ 2630540 w 3970825"/>
              <a:gd name="connsiteY346" fmla="*/ 2906038 h 3482236"/>
              <a:gd name="connsiteX347" fmla="*/ 2555384 w 3970825"/>
              <a:gd name="connsiteY347" fmla="*/ 2918564 h 3482236"/>
              <a:gd name="connsiteX348" fmla="*/ 2317389 w 3970825"/>
              <a:gd name="connsiteY348" fmla="*/ 2931090 h 3482236"/>
              <a:gd name="connsiteX349" fmla="*/ 2217181 w 3970825"/>
              <a:gd name="connsiteY349" fmla="*/ 2956143 h 3482236"/>
              <a:gd name="connsiteX350" fmla="*/ 1991712 w 3970825"/>
              <a:gd name="connsiteY350" fmla="*/ 2943616 h 3482236"/>
              <a:gd name="connsiteX351" fmla="*/ 1853926 w 3970825"/>
              <a:gd name="connsiteY351" fmla="*/ 2880986 h 3482236"/>
              <a:gd name="connsiteX352" fmla="*/ 1716140 w 3970825"/>
              <a:gd name="connsiteY352" fmla="*/ 2793304 h 3482236"/>
              <a:gd name="connsiteX353" fmla="*/ 1603405 w 3970825"/>
              <a:gd name="connsiteY353" fmla="*/ 2693096 h 3482236"/>
              <a:gd name="connsiteX354" fmla="*/ 1590879 w 3970825"/>
              <a:gd name="connsiteY354" fmla="*/ 2655518 h 3482236"/>
              <a:gd name="connsiteX355" fmla="*/ 1615931 w 3970825"/>
              <a:gd name="connsiteY355" fmla="*/ 2705622 h 3482236"/>
              <a:gd name="connsiteX356" fmla="*/ 1841400 w 3970825"/>
              <a:gd name="connsiteY356" fmla="*/ 2981195 h 3482236"/>
              <a:gd name="connsiteX357" fmla="*/ 1916556 w 3970825"/>
              <a:gd name="connsiteY357" fmla="*/ 3043825 h 3482236"/>
              <a:gd name="connsiteX358" fmla="*/ 1979186 w 3970825"/>
              <a:gd name="connsiteY358" fmla="*/ 3081403 h 3482236"/>
              <a:gd name="connsiteX359" fmla="*/ 1816348 w 3970825"/>
              <a:gd name="connsiteY359" fmla="*/ 2943616 h 3482236"/>
              <a:gd name="connsiteX360" fmla="*/ 1653510 w 3970825"/>
              <a:gd name="connsiteY360" fmla="*/ 2755726 h 3482236"/>
              <a:gd name="connsiteX361" fmla="*/ 1490671 w 3970825"/>
              <a:gd name="connsiteY361" fmla="*/ 2442575 h 3482236"/>
              <a:gd name="connsiteX362" fmla="*/ 1465619 w 3970825"/>
              <a:gd name="connsiteY362" fmla="*/ 2354893 h 3482236"/>
              <a:gd name="connsiteX363" fmla="*/ 1478145 w 3970825"/>
              <a:gd name="connsiteY363" fmla="*/ 2167003 h 3482236"/>
              <a:gd name="connsiteX364" fmla="*/ 1503197 w 3970825"/>
              <a:gd name="connsiteY364" fmla="*/ 2104373 h 3482236"/>
              <a:gd name="connsiteX365" fmla="*/ 1553301 w 3970825"/>
              <a:gd name="connsiteY365" fmla="*/ 2041743 h 3482236"/>
              <a:gd name="connsiteX366" fmla="*/ 1678562 w 3970825"/>
              <a:gd name="connsiteY366" fmla="*/ 1966586 h 3482236"/>
              <a:gd name="connsiteX367" fmla="*/ 1766244 w 3970825"/>
              <a:gd name="connsiteY367" fmla="*/ 1954060 h 3482236"/>
              <a:gd name="connsiteX368" fmla="*/ 1866452 w 3970825"/>
              <a:gd name="connsiteY368" fmla="*/ 1966586 h 3482236"/>
              <a:gd name="connsiteX369" fmla="*/ 1828874 w 3970825"/>
              <a:gd name="connsiteY369" fmla="*/ 2004164 h 3482236"/>
              <a:gd name="connsiteX370" fmla="*/ 1728666 w 3970825"/>
              <a:gd name="connsiteY370" fmla="*/ 1991638 h 3482236"/>
              <a:gd name="connsiteX371" fmla="*/ 1678562 w 3970825"/>
              <a:gd name="connsiteY371" fmla="*/ 1954060 h 3482236"/>
              <a:gd name="connsiteX372" fmla="*/ 1315307 w 3970825"/>
              <a:gd name="connsiteY372" fmla="*/ 1565753 h 3482236"/>
              <a:gd name="connsiteX373" fmla="*/ 914474 w 3970825"/>
              <a:gd name="connsiteY373" fmla="*/ 1215025 h 3482236"/>
              <a:gd name="connsiteX374" fmla="*/ 626375 w 3970825"/>
              <a:gd name="connsiteY374" fmla="*/ 914400 h 3482236"/>
              <a:gd name="connsiteX375" fmla="*/ 400907 w 3970825"/>
              <a:gd name="connsiteY375" fmla="*/ 701458 h 3482236"/>
              <a:gd name="connsiteX376" fmla="*/ 363329 w 3970825"/>
              <a:gd name="connsiteY376" fmla="*/ 676406 h 3482236"/>
              <a:gd name="connsiteX377" fmla="*/ 413433 w 3970825"/>
              <a:gd name="connsiteY377" fmla="*/ 688932 h 3482236"/>
              <a:gd name="connsiteX378" fmla="*/ 375855 w 3970825"/>
              <a:gd name="connsiteY378" fmla="*/ 676406 h 3482236"/>
              <a:gd name="connsiteX379" fmla="*/ 225542 w 3970825"/>
              <a:gd name="connsiteY379" fmla="*/ 638827 h 3482236"/>
              <a:gd name="connsiteX380" fmla="*/ 125334 w 3970825"/>
              <a:gd name="connsiteY380" fmla="*/ 651353 h 3482236"/>
              <a:gd name="connsiteX381" fmla="*/ 62704 w 3970825"/>
              <a:gd name="connsiteY381" fmla="*/ 713984 h 3482236"/>
              <a:gd name="connsiteX382" fmla="*/ 25126 w 3970825"/>
              <a:gd name="connsiteY382" fmla="*/ 764088 h 3482236"/>
              <a:gd name="connsiteX383" fmla="*/ 74 w 3970825"/>
              <a:gd name="connsiteY383" fmla="*/ 864296 h 3482236"/>
              <a:gd name="connsiteX384" fmla="*/ 112808 w 3970825"/>
              <a:gd name="connsiteY384" fmla="*/ 1240077 h 3482236"/>
              <a:gd name="connsiteX385" fmla="*/ 300699 w 3970825"/>
              <a:gd name="connsiteY385" fmla="*/ 1515649 h 3482236"/>
              <a:gd name="connsiteX386" fmla="*/ 363329 w 3970825"/>
              <a:gd name="connsiteY386" fmla="*/ 1603332 h 3482236"/>
              <a:gd name="connsiteX387" fmla="*/ 438485 w 3970825"/>
              <a:gd name="connsiteY387" fmla="*/ 1728592 h 3482236"/>
              <a:gd name="connsiteX388" fmla="*/ 588797 w 3970825"/>
              <a:gd name="connsiteY388" fmla="*/ 2054269 h 3482236"/>
              <a:gd name="connsiteX389" fmla="*/ 663953 w 3970825"/>
              <a:gd name="connsiteY389" fmla="*/ 2279737 h 3482236"/>
              <a:gd name="connsiteX390" fmla="*/ 676479 w 3970825"/>
              <a:gd name="connsiteY390" fmla="*/ 2317315 h 3482236"/>
              <a:gd name="connsiteX391" fmla="*/ 689005 w 3970825"/>
              <a:gd name="connsiteY391" fmla="*/ 2379945 h 3482236"/>
              <a:gd name="connsiteX392" fmla="*/ 701531 w 3970825"/>
              <a:gd name="connsiteY392" fmla="*/ 2680570 h 3482236"/>
              <a:gd name="connsiteX393" fmla="*/ 726584 w 3970825"/>
              <a:gd name="connsiteY393" fmla="*/ 2780778 h 3482236"/>
              <a:gd name="connsiteX394" fmla="*/ 739110 w 3970825"/>
              <a:gd name="connsiteY394" fmla="*/ 2818356 h 3482236"/>
              <a:gd name="connsiteX395" fmla="*/ 764162 w 3970825"/>
              <a:gd name="connsiteY395" fmla="*/ 2855934 h 3482236"/>
              <a:gd name="connsiteX396" fmla="*/ 901948 w 3970825"/>
              <a:gd name="connsiteY396" fmla="*/ 2868460 h 3482236"/>
              <a:gd name="connsiteX397" fmla="*/ 1252677 w 3970825"/>
              <a:gd name="connsiteY397" fmla="*/ 2830882 h 3482236"/>
              <a:gd name="connsiteX398" fmla="*/ 1603405 w 3970825"/>
              <a:gd name="connsiteY398" fmla="*/ 2705622 h 3482236"/>
              <a:gd name="connsiteX399" fmla="*/ 1678562 w 3970825"/>
              <a:gd name="connsiteY399" fmla="*/ 2642992 h 3482236"/>
              <a:gd name="connsiteX400" fmla="*/ 1653510 w 3970825"/>
              <a:gd name="connsiteY400" fmla="*/ 2605414 h 3482236"/>
              <a:gd name="connsiteX401" fmla="*/ 1428041 w 3970825"/>
              <a:gd name="connsiteY401" fmla="*/ 2580362 h 3482236"/>
              <a:gd name="connsiteX402" fmla="*/ 1352885 w 3970825"/>
              <a:gd name="connsiteY402" fmla="*/ 2592888 h 3482236"/>
              <a:gd name="connsiteX403" fmla="*/ 1365411 w 3970825"/>
              <a:gd name="connsiteY403" fmla="*/ 2542784 h 3482236"/>
              <a:gd name="connsiteX404" fmla="*/ 1478145 w 3970825"/>
              <a:gd name="connsiteY404" fmla="*/ 2467627 h 3482236"/>
              <a:gd name="connsiteX405" fmla="*/ 1603405 w 3970825"/>
              <a:gd name="connsiteY405" fmla="*/ 2354893 h 3482236"/>
              <a:gd name="connsiteX406" fmla="*/ 1941608 w 3970825"/>
              <a:gd name="connsiteY406" fmla="*/ 2104373 h 3482236"/>
              <a:gd name="connsiteX407" fmla="*/ 2079394 w 3970825"/>
              <a:gd name="connsiteY407" fmla="*/ 1991638 h 3482236"/>
              <a:gd name="connsiteX408" fmla="*/ 2154551 w 3970825"/>
              <a:gd name="connsiteY408" fmla="*/ 1929008 h 3482236"/>
              <a:gd name="connsiteX409" fmla="*/ 2229707 w 3970825"/>
              <a:gd name="connsiteY409" fmla="*/ 1841326 h 3482236"/>
              <a:gd name="connsiteX410" fmla="*/ 2292337 w 3970825"/>
              <a:gd name="connsiteY410" fmla="*/ 1778696 h 3482236"/>
              <a:gd name="connsiteX411" fmla="*/ 2354967 w 3970825"/>
              <a:gd name="connsiteY411" fmla="*/ 1640910 h 3482236"/>
              <a:gd name="connsiteX412" fmla="*/ 2367493 w 3970825"/>
              <a:gd name="connsiteY412" fmla="*/ 1565753 h 3482236"/>
              <a:gd name="connsiteX413" fmla="*/ 2317389 w 3970825"/>
              <a:gd name="connsiteY413" fmla="*/ 1402915 h 3482236"/>
              <a:gd name="connsiteX414" fmla="*/ 2179603 w 3970825"/>
              <a:gd name="connsiteY414" fmla="*/ 1177447 h 3482236"/>
              <a:gd name="connsiteX415" fmla="*/ 2167077 w 3970825"/>
              <a:gd name="connsiteY415" fmla="*/ 1139869 h 3482236"/>
              <a:gd name="connsiteX416" fmla="*/ 2142025 w 3970825"/>
              <a:gd name="connsiteY416" fmla="*/ 1102290 h 3482236"/>
              <a:gd name="connsiteX417" fmla="*/ 2179603 w 3970825"/>
              <a:gd name="connsiteY417" fmla="*/ 926926 h 3482236"/>
              <a:gd name="connsiteX418" fmla="*/ 2217181 w 3970825"/>
              <a:gd name="connsiteY418" fmla="*/ 726510 h 3482236"/>
              <a:gd name="connsiteX419" fmla="*/ 2192129 w 3970825"/>
              <a:gd name="connsiteY419" fmla="*/ 400833 h 3482236"/>
              <a:gd name="connsiteX420" fmla="*/ 2167077 w 3970825"/>
              <a:gd name="connsiteY420" fmla="*/ 300625 h 3482236"/>
              <a:gd name="connsiteX421" fmla="*/ 2142025 w 3970825"/>
              <a:gd name="connsiteY421" fmla="*/ 263047 h 3482236"/>
              <a:gd name="connsiteX422" fmla="*/ 2079394 w 3970825"/>
              <a:gd name="connsiteY422" fmla="*/ 175364 h 3482236"/>
              <a:gd name="connsiteX423" fmla="*/ 1966660 w 3970825"/>
              <a:gd name="connsiteY423" fmla="*/ 112734 h 3482236"/>
              <a:gd name="connsiteX424" fmla="*/ 1778770 w 3970825"/>
              <a:gd name="connsiteY424" fmla="*/ 125260 h 3482236"/>
              <a:gd name="connsiteX425" fmla="*/ 1716140 w 3970825"/>
              <a:gd name="connsiteY425" fmla="*/ 137786 h 3482236"/>
              <a:gd name="connsiteX426" fmla="*/ 1565827 w 3970825"/>
              <a:gd name="connsiteY426" fmla="*/ 150312 h 3482236"/>
              <a:gd name="connsiteX427" fmla="*/ 1453093 w 3970825"/>
              <a:gd name="connsiteY427" fmla="*/ 162838 h 3482236"/>
              <a:gd name="connsiteX428" fmla="*/ 1315307 w 3970825"/>
              <a:gd name="connsiteY428" fmla="*/ 175364 h 3482236"/>
              <a:gd name="connsiteX429" fmla="*/ 1202573 w 3970825"/>
              <a:gd name="connsiteY429" fmla="*/ 212943 h 3482236"/>
              <a:gd name="connsiteX430" fmla="*/ 876896 w 3970825"/>
              <a:gd name="connsiteY430" fmla="*/ 425885 h 3482236"/>
              <a:gd name="connsiteX431" fmla="*/ 613849 w 3970825"/>
              <a:gd name="connsiteY431" fmla="*/ 663879 h 3482236"/>
              <a:gd name="connsiteX432" fmla="*/ 576271 w 3970825"/>
              <a:gd name="connsiteY432" fmla="*/ 713984 h 3482236"/>
              <a:gd name="connsiteX433" fmla="*/ 563745 w 3970825"/>
              <a:gd name="connsiteY433" fmla="*/ 751562 h 3482236"/>
              <a:gd name="connsiteX434" fmla="*/ 613849 w 3970825"/>
              <a:gd name="connsiteY434" fmla="*/ 1002082 h 3482236"/>
              <a:gd name="connsiteX435" fmla="*/ 789214 w 3970825"/>
              <a:gd name="connsiteY435" fmla="*/ 1340285 h 3482236"/>
              <a:gd name="connsiteX436" fmla="*/ 889422 w 3970825"/>
              <a:gd name="connsiteY436" fmla="*/ 1465545 h 3482236"/>
              <a:gd name="connsiteX437" fmla="*/ 1277729 w 3970825"/>
              <a:gd name="connsiteY437" fmla="*/ 1828800 h 3482236"/>
              <a:gd name="connsiteX438" fmla="*/ 1691088 w 3970825"/>
              <a:gd name="connsiteY438" fmla="*/ 1966586 h 3482236"/>
              <a:gd name="connsiteX439" fmla="*/ 2179603 w 3970825"/>
              <a:gd name="connsiteY439" fmla="*/ 2054269 h 3482236"/>
              <a:gd name="connsiteX440" fmla="*/ 2567910 w 3970825"/>
              <a:gd name="connsiteY440" fmla="*/ 2129425 h 3482236"/>
              <a:gd name="connsiteX441" fmla="*/ 2655592 w 3970825"/>
              <a:gd name="connsiteY441" fmla="*/ 2167003 h 3482236"/>
              <a:gd name="connsiteX442" fmla="*/ 2693170 w 3970825"/>
              <a:gd name="connsiteY442" fmla="*/ 2179529 h 3482236"/>
              <a:gd name="connsiteX443" fmla="*/ 2743274 w 3970825"/>
              <a:gd name="connsiteY443" fmla="*/ 2292263 h 3482236"/>
              <a:gd name="connsiteX444" fmla="*/ 2668118 w 3970825"/>
              <a:gd name="connsiteY444" fmla="*/ 2342367 h 3482236"/>
              <a:gd name="connsiteX445" fmla="*/ 2517805 w 3970825"/>
              <a:gd name="connsiteY445" fmla="*/ 2392471 h 3482236"/>
              <a:gd name="connsiteX446" fmla="*/ 2455175 w 3970825"/>
              <a:gd name="connsiteY446" fmla="*/ 2417523 h 3482236"/>
              <a:gd name="connsiteX447" fmla="*/ 1904030 w 3970825"/>
              <a:gd name="connsiteY447" fmla="*/ 2580362 h 3482236"/>
              <a:gd name="connsiteX448" fmla="*/ 1653510 w 3970825"/>
              <a:gd name="connsiteY448" fmla="*/ 2605414 h 3482236"/>
              <a:gd name="connsiteX449" fmla="*/ 1327833 w 3970825"/>
              <a:gd name="connsiteY449" fmla="*/ 2580362 h 3482236"/>
              <a:gd name="connsiteX450" fmla="*/ 1077312 w 3970825"/>
              <a:gd name="connsiteY450" fmla="*/ 2555310 h 3482236"/>
              <a:gd name="connsiteX451" fmla="*/ 714058 w 3970825"/>
              <a:gd name="connsiteY451" fmla="*/ 2555310 h 3482236"/>
              <a:gd name="connsiteX452" fmla="*/ 676479 w 3970825"/>
              <a:gd name="connsiteY452" fmla="*/ 2530258 h 3482236"/>
              <a:gd name="connsiteX453" fmla="*/ 663953 w 3970825"/>
              <a:gd name="connsiteY453" fmla="*/ 2229633 h 3482236"/>
              <a:gd name="connsiteX454" fmla="*/ 726584 w 3970825"/>
              <a:gd name="connsiteY454" fmla="*/ 1891430 h 3482236"/>
              <a:gd name="connsiteX455" fmla="*/ 751636 w 3970825"/>
              <a:gd name="connsiteY455" fmla="*/ 1741118 h 3482236"/>
              <a:gd name="connsiteX456" fmla="*/ 764162 w 3970825"/>
              <a:gd name="connsiteY456" fmla="*/ 1640910 h 3482236"/>
              <a:gd name="connsiteX457" fmla="*/ 789214 w 3970825"/>
              <a:gd name="connsiteY457" fmla="*/ 1565753 h 3482236"/>
              <a:gd name="connsiteX458" fmla="*/ 814266 w 3970825"/>
              <a:gd name="connsiteY458" fmla="*/ 1478071 h 3482236"/>
              <a:gd name="connsiteX459" fmla="*/ 839318 w 3970825"/>
              <a:gd name="connsiteY459" fmla="*/ 1440493 h 3482236"/>
              <a:gd name="connsiteX460" fmla="*/ 851844 w 3970825"/>
              <a:gd name="connsiteY460" fmla="*/ 1402915 h 3482236"/>
              <a:gd name="connsiteX461" fmla="*/ 914474 w 3970825"/>
              <a:gd name="connsiteY461" fmla="*/ 1290181 h 3482236"/>
              <a:gd name="connsiteX462" fmla="*/ 939526 w 3970825"/>
              <a:gd name="connsiteY462" fmla="*/ 914400 h 3482236"/>
              <a:gd name="connsiteX463" fmla="*/ 964578 w 3970825"/>
              <a:gd name="connsiteY463" fmla="*/ 651353 h 3482236"/>
              <a:gd name="connsiteX464" fmla="*/ 952052 w 3970825"/>
              <a:gd name="connsiteY464" fmla="*/ 601249 h 3482236"/>
              <a:gd name="connsiteX465" fmla="*/ 901948 w 3970825"/>
              <a:gd name="connsiteY465" fmla="*/ 588723 h 3482236"/>
              <a:gd name="connsiteX466" fmla="*/ 839318 w 3970825"/>
              <a:gd name="connsiteY466" fmla="*/ 576197 h 3482236"/>
              <a:gd name="connsiteX467" fmla="*/ 764162 w 3970825"/>
              <a:gd name="connsiteY467" fmla="*/ 551145 h 3482236"/>
              <a:gd name="connsiteX468" fmla="*/ 864370 w 3970825"/>
              <a:gd name="connsiteY468" fmla="*/ 475989 h 3482236"/>
              <a:gd name="connsiteX469" fmla="*/ 939526 w 3970825"/>
              <a:gd name="connsiteY469" fmla="*/ 450937 h 3482236"/>
              <a:gd name="connsiteX470" fmla="*/ 1002156 w 3970825"/>
              <a:gd name="connsiteY470" fmla="*/ 425885 h 3482236"/>
              <a:gd name="connsiteX471" fmla="*/ 1089838 w 3970825"/>
              <a:gd name="connsiteY471" fmla="*/ 400833 h 3482236"/>
              <a:gd name="connsiteX472" fmla="*/ 1190047 w 3970825"/>
              <a:gd name="connsiteY472" fmla="*/ 363255 h 3482236"/>
              <a:gd name="connsiteX473" fmla="*/ 1603405 w 3970825"/>
              <a:gd name="connsiteY473" fmla="*/ 300625 h 3482236"/>
              <a:gd name="connsiteX474" fmla="*/ 2204655 w 3970825"/>
              <a:gd name="connsiteY474" fmla="*/ 288099 h 3482236"/>
              <a:gd name="connsiteX475" fmla="*/ 2254759 w 3970825"/>
              <a:gd name="connsiteY475" fmla="*/ 300625 h 3482236"/>
              <a:gd name="connsiteX476" fmla="*/ 2430123 w 3970825"/>
              <a:gd name="connsiteY476" fmla="*/ 313151 h 3482236"/>
              <a:gd name="connsiteX477" fmla="*/ 2467701 w 3970825"/>
              <a:gd name="connsiteY477" fmla="*/ 338203 h 3482236"/>
              <a:gd name="connsiteX478" fmla="*/ 2567910 w 3970825"/>
              <a:gd name="connsiteY478" fmla="*/ 475989 h 3482236"/>
              <a:gd name="connsiteX479" fmla="*/ 2780852 w 3970825"/>
              <a:gd name="connsiteY479" fmla="*/ 964504 h 3482236"/>
              <a:gd name="connsiteX480" fmla="*/ 2805904 w 3970825"/>
              <a:gd name="connsiteY480" fmla="*/ 1114816 h 3482236"/>
              <a:gd name="connsiteX481" fmla="*/ 2793378 w 3970825"/>
              <a:gd name="connsiteY481" fmla="*/ 1302707 h 3482236"/>
              <a:gd name="connsiteX482" fmla="*/ 2780852 w 3970825"/>
              <a:gd name="connsiteY482" fmla="*/ 1352811 h 3482236"/>
              <a:gd name="connsiteX483" fmla="*/ 2580436 w 3970825"/>
              <a:gd name="connsiteY483" fmla="*/ 1528175 h 3482236"/>
              <a:gd name="connsiteX484" fmla="*/ 2467701 w 3970825"/>
              <a:gd name="connsiteY484" fmla="*/ 1628384 h 3482236"/>
              <a:gd name="connsiteX485" fmla="*/ 2016764 w 3970825"/>
              <a:gd name="connsiteY485" fmla="*/ 1929008 h 3482236"/>
              <a:gd name="connsiteX486" fmla="*/ 1878978 w 3970825"/>
              <a:gd name="connsiteY486" fmla="*/ 2016690 h 3482236"/>
              <a:gd name="connsiteX487" fmla="*/ 1678562 w 3970825"/>
              <a:gd name="connsiteY487" fmla="*/ 2154477 h 3482236"/>
              <a:gd name="connsiteX488" fmla="*/ 1515723 w 3970825"/>
              <a:gd name="connsiteY488" fmla="*/ 2242159 h 3482236"/>
              <a:gd name="connsiteX489" fmla="*/ 1415515 w 3970825"/>
              <a:gd name="connsiteY489" fmla="*/ 2329841 h 3482236"/>
              <a:gd name="connsiteX490" fmla="*/ 1402989 w 3970825"/>
              <a:gd name="connsiteY490" fmla="*/ 2367419 h 3482236"/>
              <a:gd name="connsiteX491" fmla="*/ 1365411 w 3970825"/>
              <a:gd name="connsiteY491" fmla="*/ 2417523 h 3482236"/>
              <a:gd name="connsiteX492" fmla="*/ 1340359 w 3970825"/>
              <a:gd name="connsiteY492" fmla="*/ 2455101 h 3482236"/>
              <a:gd name="connsiteX493" fmla="*/ 1315307 w 3970825"/>
              <a:gd name="connsiteY493" fmla="*/ 2505206 h 3482236"/>
              <a:gd name="connsiteX494" fmla="*/ 1190047 w 3970825"/>
              <a:gd name="connsiteY494" fmla="*/ 2617940 h 3482236"/>
              <a:gd name="connsiteX495" fmla="*/ 1164994 w 3970825"/>
              <a:gd name="connsiteY495" fmla="*/ 2655518 h 3482236"/>
              <a:gd name="connsiteX496" fmla="*/ 1114890 w 3970825"/>
              <a:gd name="connsiteY496" fmla="*/ 2555310 h 3482236"/>
              <a:gd name="connsiteX497" fmla="*/ 1052260 w 3970825"/>
              <a:gd name="connsiteY497" fmla="*/ 2354893 h 3482236"/>
              <a:gd name="connsiteX498" fmla="*/ 952052 w 3970825"/>
              <a:gd name="connsiteY498" fmla="*/ 2179529 h 3482236"/>
              <a:gd name="connsiteX499" fmla="*/ 901948 w 3970825"/>
              <a:gd name="connsiteY499" fmla="*/ 2091847 h 3482236"/>
              <a:gd name="connsiteX500" fmla="*/ 876896 w 3970825"/>
              <a:gd name="connsiteY500" fmla="*/ 2029216 h 3482236"/>
              <a:gd name="connsiteX501" fmla="*/ 864370 w 3970825"/>
              <a:gd name="connsiteY501" fmla="*/ 1941534 h 3482236"/>
              <a:gd name="connsiteX502" fmla="*/ 889422 w 3970825"/>
              <a:gd name="connsiteY502" fmla="*/ 1678488 h 3482236"/>
              <a:gd name="connsiteX503" fmla="*/ 939526 w 3970825"/>
              <a:gd name="connsiteY503" fmla="*/ 1465545 h 3482236"/>
              <a:gd name="connsiteX504" fmla="*/ 952052 w 3970825"/>
              <a:gd name="connsiteY504" fmla="*/ 1340285 h 3482236"/>
              <a:gd name="connsiteX505" fmla="*/ 977104 w 3970825"/>
              <a:gd name="connsiteY505" fmla="*/ 939452 h 3482236"/>
              <a:gd name="connsiteX506" fmla="*/ 1102364 w 3970825"/>
              <a:gd name="connsiteY506" fmla="*/ 864296 h 3482236"/>
              <a:gd name="connsiteX507" fmla="*/ 1302781 w 3970825"/>
              <a:gd name="connsiteY507" fmla="*/ 789140 h 3482236"/>
              <a:gd name="connsiteX508" fmla="*/ 1390463 w 3970825"/>
              <a:gd name="connsiteY508" fmla="*/ 764088 h 3482236"/>
              <a:gd name="connsiteX509" fmla="*/ 1728666 w 3970825"/>
              <a:gd name="connsiteY509" fmla="*/ 726510 h 3482236"/>
              <a:gd name="connsiteX510" fmla="*/ 1904030 w 3970825"/>
              <a:gd name="connsiteY510" fmla="*/ 739036 h 3482236"/>
              <a:gd name="connsiteX511" fmla="*/ 2142025 w 3970825"/>
              <a:gd name="connsiteY511" fmla="*/ 789140 h 3482236"/>
              <a:gd name="connsiteX512" fmla="*/ 2179603 w 3970825"/>
              <a:gd name="connsiteY512" fmla="*/ 814192 h 3482236"/>
              <a:gd name="connsiteX513" fmla="*/ 2254759 w 3970825"/>
              <a:gd name="connsiteY513" fmla="*/ 914400 h 3482236"/>
              <a:gd name="connsiteX514" fmla="*/ 2279811 w 3970825"/>
              <a:gd name="connsiteY514" fmla="*/ 989556 h 3482236"/>
              <a:gd name="connsiteX515" fmla="*/ 2267285 w 3970825"/>
              <a:gd name="connsiteY515" fmla="*/ 1377863 h 3482236"/>
              <a:gd name="connsiteX516" fmla="*/ 2242233 w 3970825"/>
              <a:gd name="connsiteY516" fmla="*/ 1465545 h 3482236"/>
              <a:gd name="connsiteX517" fmla="*/ 2192129 w 3970825"/>
              <a:gd name="connsiteY517" fmla="*/ 1528175 h 3482236"/>
              <a:gd name="connsiteX518" fmla="*/ 2041816 w 3970825"/>
              <a:gd name="connsiteY518" fmla="*/ 1653436 h 3482236"/>
              <a:gd name="connsiteX519" fmla="*/ 1766244 w 3970825"/>
              <a:gd name="connsiteY519" fmla="*/ 1691014 h 3482236"/>
              <a:gd name="connsiteX520" fmla="*/ 1478145 w 3970825"/>
              <a:gd name="connsiteY520" fmla="*/ 1678488 h 3482236"/>
              <a:gd name="connsiteX521" fmla="*/ 901948 w 3970825"/>
              <a:gd name="connsiteY521" fmla="*/ 1540701 h 3482236"/>
              <a:gd name="connsiteX522" fmla="*/ 726584 w 3970825"/>
              <a:gd name="connsiteY522" fmla="*/ 1440493 h 3482236"/>
              <a:gd name="connsiteX523" fmla="*/ 613849 w 3970825"/>
              <a:gd name="connsiteY523" fmla="*/ 1365337 h 3482236"/>
              <a:gd name="connsiteX524" fmla="*/ 476063 w 3970825"/>
              <a:gd name="connsiteY524" fmla="*/ 1152395 h 3482236"/>
              <a:gd name="connsiteX525" fmla="*/ 488589 w 3970825"/>
              <a:gd name="connsiteY525" fmla="*/ 1039660 h 3482236"/>
              <a:gd name="connsiteX526" fmla="*/ 526167 w 3970825"/>
              <a:gd name="connsiteY526" fmla="*/ 977030 h 3482236"/>
              <a:gd name="connsiteX527" fmla="*/ 563745 w 3970825"/>
              <a:gd name="connsiteY527" fmla="*/ 926926 h 3482236"/>
              <a:gd name="connsiteX528" fmla="*/ 776688 w 3970825"/>
              <a:gd name="connsiteY528" fmla="*/ 826718 h 3482236"/>
              <a:gd name="connsiteX529" fmla="*/ 889422 w 3970825"/>
              <a:gd name="connsiteY529" fmla="*/ 814192 h 3482236"/>
              <a:gd name="connsiteX530" fmla="*/ 1164994 w 3970825"/>
              <a:gd name="connsiteY530" fmla="*/ 851770 h 3482236"/>
              <a:gd name="connsiteX531" fmla="*/ 1277729 w 3970825"/>
              <a:gd name="connsiteY531" fmla="*/ 901874 h 3482236"/>
              <a:gd name="connsiteX532" fmla="*/ 1428041 w 3970825"/>
              <a:gd name="connsiteY532" fmla="*/ 989556 h 3482236"/>
              <a:gd name="connsiteX533" fmla="*/ 1503197 w 3970825"/>
              <a:gd name="connsiteY533" fmla="*/ 1077238 h 3482236"/>
              <a:gd name="connsiteX534" fmla="*/ 1628458 w 3970825"/>
              <a:gd name="connsiteY534" fmla="*/ 1327759 h 3482236"/>
              <a:gd name="connsiteX535" fmla="*/ 1615931 w 3970825"/>
              <a:gd name="connsiteY535" fmla="*/ 1766170 h 3482236"/>
              <a:gd name="connsiteX536" fmla="*/ 1252677 w 3970825"/>
              <a:gd name="connsiteY536" fmla="*/ 2254685 h 3482236"/>
              <a:gd name="connsiteX537" fmla="*/ 914474 w 3970825"/>
              <a:gd name="connsiteY537" fmla="*/ 2768252 h 3482236"/>
              <a:gd name="connsiteX538" fmla="*/ 876896 w 3970825"/>
              <a:gd name="connsiteY538" fmla="*/ 2868460 h 3482236"/>
              <a:gd name="connsiteX539" fmla="*/ 889422 w 3970825"/>
              <a:gd name="connsiteY539" fmla="*/ 2981195 h 3482236"/>
              <a:gd name="connsiteX540" fmla="*/ 1039734 w 3970825"/>
              <a:gd name="connsiteY540" fmla="*/ 3068877 h 3482236"/>
              <a:gd name="connsiteX541" fmla="*/ 1252677 w 3970825"/>
              <a:gd name="connsiteY541" fmla="*/ 3118981 h 3482236"/>
              <a:gd name="connsiteX542" fmla="*/ 1415515 w 3970825"/>
              <a:gd name="connsiteY542" fmla="*/ 3144033 h 3482236"/>
              <a:gd name="connsiteX543" fmla="*/ 1791296 w 3970825"/>
              <a:gd name="connsiteY543" fmla="*/ 3244241 h 3482236"/>
              <a:gd name="connsiteX544" fmla="*/ 2066868 w 3970825"/>
              <a:gd name="connsiteY544" fmla="*/ 3319397 h 3482236"/>
              <a:gd name="connsiteX545" fmla="*/ 2630540 w 3970825"/>
              <a:gd name="connsiteY545" fmla="*/ 3469710 h 3482236"/>
              <a:gd name="connsiteX546" fmla="*/ 2856008 w 3970825"/>
              <a:gd name="connsiteY546" fmla="*/ 3482236 h 3482236"/>
              <a:gd name="connsiteX547" fmla="*/ 3018847 w 3970825"/>
              <a:gd name="connsiteY547" fmla="*/ 3457184 h 3482236"/>
              <a:gd name="connsiteX548" fmla="*/ 3231789 w 3970825"/>
              <a:gd name="connsiteY548" fmla="*/ 3382027 h 3482236"/>
              <a:gd name="connsiteX549" fmla="*/ 3557466 w 3970825"/>
              <a:gd name="connsiteY549" fmla="*/ 3093929 h 3482236"/>
              <a:gd name="connsiteX550" fmla="*/ 3620096 w 3970825"/>
              <a:gd name="connsiteY550" fmla="*/ 2956143 h 3482236"/>
              <a:gd name="connsiteX551" fmla="*/ 3632622 w 3970825"/>
              <a:gd name="connsiteY551" fmla="*/ 2818356 h 3482236"/>
              <a:gd name="connsiteX552" fmla="*/ 3645148 w 3970825"/>
              <a:gd name="connsiteY552" fmla="*/ 2705622 h 3482236"/>
              <a:gd name="connsiteX553" fmla="*/ 3670200 w 3970825"/>
              <a:gd name="connsiteY553" fmla="*/ 2354893 h 3482236"/>
              <a:gd name="connsiteX554" fmla="*/ 3682726 w 3970825"/>
              <a:gd name="connsiteY554" fmla="*/ 2167003 h 3482236"/>
              <a:gd name="connsiteX555" fmla="*/ 3670200 w 3970825"/>
              <a:gd name="connsiteY555" fmla="*/ 1528175 h 3482236"/>
              <a:gd name="connsiteX556" fmla="*/ 3582518 w 3970825"/>
              <a:gd name="connsiteY556" fmla="*/ 1139869 h 3482236"/>
              <a:gd name="connsiteX557" fmla="*/ 3469784 w 3970825"/>
              <a:gd name="connsiteY557" fmla="*/ 964504 h 3482236"/>
              <a:gd name="connsiteX558" fmla="*/ 2605488 w 3970825"/>
              <a:gd name="connsiteY558" fmla="*/ 288099 h 3482236"/>
              <a:gd name="connsiteX559" fmla="*/ 2455175 w 3970825"/>
              <a:gd name="connsiteY559" fmla="*/ 187890 h 3482236"/>
              <a:gd name="connsiteX560" fmla="*/ 2279811 w 3970825"/>
              <a:gd name="connsiteY560" fmla="*/ 62630 h 3482236"/>
              <a:gd name="connsiteX561" fmla="*/ 2229707 w 3970825"/>
              <a:gd name="connsiteY561" fmla="*/ 37578 h 3482236"/>
              <a:gd name="connsiteX562" fmla="*/ 2066868 w 3970825"/>
              <a:gd name="connsiteY562" fmla="*/ 0 h 3482236"/>
              <a:gd name="connsiteX563" fmla="*/ 1841400 w 3970825"/>
              <a:gd name="connsiteY563" fmla="*/ 37578 h 3482236"/>
              <a:gd name="connsiteX564" fmla="*/ 1540775 w 3970825"/>
              <a:gd name="connsiteY564" fmla="*/ 225469 h 3482236"/>
              <a:gd name="connsiteX565" fmla="*/ 1352885 w 3970825"/>
              <a:gd name="connsiteY565" fmla="*/ 338203 h 3482236"/>
              <a:gd name="connsiteX566" fmla="*/ 1039734 w 3970825"/>
              <a:gd name="connsiteY566" fmla="*/ 563671 h 3482236"/>
              <a:gd name="connsiteX567" fmla="*/ 839318 w 3970825"/>
              <a:gd name="connsiteY567" fmla="*/ 751562 h 3482236"/>
              <a:gd name="connsiteX568" fmla="*/ 776688 w 3970825"/>
              <a:gd name="connsiteY568" fmla="*/ 876822 h 3482236"/>
              <a:gd name="connsiteX569" fmla="*/ 776688 w 3970825"/>
              <a:gd name="connsiteY569" fmla="*/ 1114816 h 3482236"/>
              <a:gd name="connsiteX570" fmla="*/ 839318 w 3970825"/>
              <a:gd name="connsiteY570" fmla="*/ 1215025 h 3482236"/>
              <a:gd name="connsiteX571" fmla="*/ 901948 w 3970825"/>
              <a:gd name="connsiteY571" fmla="*/ 1277655 h 3482236"/>
              <a:gd name="connsiteX572" fmla="*/ 1152468 w 3970825"/>
              <a:gd name="connsiteY572" fmla="*/ 1415441 h 3482236"/>
              <a:gd name="connsiteX573" fmla="*/ 1540775 w 3970825"/>
              <a:gd name="connsiteY573" fmla="*/ 1553227 h 3482236"/>
              <a:gd name="connsiteX574" fmla="*/ 1766244 w 3970825"/>
              <a:gd name="connsiteY574" fmla="*/ 1628384 h 3482236"/>
              <a:gd name="connsiteX575" fmla="*/ 2029290 w 3970825"/>
              <a:gd name="connsiteY575" fmla="*/ 1716066 h 3482236"/>
              <a:gd name="connsiteX576" fmla="*/ 2091921 w 3970825"/>
              <a:gd name="connsiteY576" fmla="*/ 1753644 h 3482236"/>
              <a:gd name="connsiteX577" fmla="*/ 2129499 w 3970825"/>
              <a:gd name="connsiteY577" fmla="*/ 1766170 h 3482236"/>
              <a:gd name="connsiteX578" fmla="*/ 2142025 w 3970825"/>
              <a:gd name="connsiteY578" fmla="*/ 1816274 h 3482236"/>
              <a:gd name="connsiteX579" fmla="*/ 2167077 w 3970825"/>
              <a:gd name="connsiteY579" fmla="*/ 1903956 h 3482236"/>
              <a:gd name="connsiteX580" fmla="*/ 2179603 w 3970825"/>
              <a:gd name="connsiteY580" fmla="*/ 1979112 h 3482236"/>
              <a:gd name="connsiteX581" fmla="*/ 2104447 w 3970825"/>
              <a:gd name="connsiteY581" fmla="*/ 2217107 h 3482236"/>
              <a:gd name="connsiteX582" fmla="*/ 2054342 w 3970825"/>
              <a:gd name="connsiteY582" fmla="*/ 2204581 h 3482236"/>
              <a:gd name="connsiteX583" fmla="*/ 2004238 w 3970825"/>
              <a:gd name="connsiteY583" fmla="*/ 2217107 h 3482236"/>
              <a:gd name="connsiteX584" fmla="*/ 2066868 w 3970825"/>
              <a:gd name="connsiteY584" fmla="*/ 2267211 h 3482236"/>
              <a:gd name="connsiteX585" fmla="*/ 2242233 w 3970825"/>
              <a:gd name="connsiteY585" fmla="*/ 2354893 h 3482236"/>
              <a:gd name="connsiteX586" fmla="*/ 2430123 w 3970825"/>
              <a:gd name="connsiteY586" fmla="*/ 2417523 h 3482236"/>
              <a:gd name="connsiteX587" fmla="*/ 2893586 w 3970825"/>
              <a:gd name="connsiteY587" fmla="*/ 2605414 h 3482236"/>
              <a:gd name="connsiteX588" fmla="*/ 3194211 w 3970825"/>
              <a:gd name="connsiteY588" fmla="*/ 2718148 h 3482236"/>
              <a:gd name="connsiteX589" fmla="*/ 3444731 w 3970825"/>
              <a:gd name="connsiteY589" fmla="*/ 2818356 h 3482236"/>
              <a:gd name="connsiteX590" fmla="*/ 3720304 w 3970825"/>
              <a:gd name="connsiteY590" fmla="*/ 2868460 h 3482236"/>
              <a:gd name="connsiteX591" fmla="*/ 3795460 w 3970825"/>
              <a:gd name="connsiteY591" fmla="*/ 2830882 h 3482236"/>
              <a:gd name="connsiteX592" fmla="*/ 3870616 w 3970825"/>
              <a:gd name="connsiteY592" fmla="*/ 2567836 h 3482236"/>
              <a:gd name="connsiteX593" fmla="*/ 3933247 w 3970825"/>
              <a:gd name="connsiteY593" fmla="*/ 2129425 h 3482236"/>
              <a:gd name="connsiteX594" fmla="*/ 3945773 w 3970825"/>
              <a:gd name="connsiteY594" fmla="*/ 1991638 h 3482236"/>
              <a:gd name="connsiteX595" fmla="*/ 3970825 w 3970825"/>
              <a:gd name="connsiteY595" fmla="*/ 1828800 h 3482236"/>
              <a:gd name="connsiteX596" fmla="*/ 3933247 w 3970825"/>
              <a:gd name="connsiteY596" fmla="*/ 1240077 h 3482236"/>
              <a:gd name="connsiteX597" fmla="*/ 3895668 w 3970825"/>
              <a:gd name="connsiteY597" fmla="*/ 1139869 h 3482236"/>
              <a:gd name="connsiteX598" fmla="*/ 3632622 w 3970825"/>
              <a:gd name="connsiteY598" fmla="*/ 801666 h 3482236"/>
              <a:gd name="connsiteX599" fmla="*/ 2993794 w 3970825"/>
              <a:gd name="connsiteY599" fmla="*/ 413359 h 3482236"/>
              <a:gd name="connsiteX600" fmla="*/ 2893586 w 3970825"/>
              <a:gd name="connsiteY600" fmla="*/ 375781 h 3482236"/>
              <a:gd name="connsiteX601" fmla="*/ 2730748 w 3970825"/>
              <a:gd name="connsiteY601" fmla="*/ 338203 h 3482236"/>
              <a:gd name="connsiteX602" fmla="*/ 2680644 w 3970825"/>
              <a:gd name="connsiteY602" fmla="*/ 350729 h 3482236"/>
              <a:gd name="connsiteX603" fmla="*/ 2630540 w 3970825"/>
              <a:gd name="connsiteY603" fmla="*/ 400833 h 3482236"/>
              <a:gd name="connsiteX604" fmla="*/ 2392545 w 3970825"/>
              <a:gd name="connsiteY604" fmla="*/ 826718 h 3482236"/>
              <a:gd name="connsiteX605" fmla="*/ 2016764 w 3970825"/>
              <a:gd name="connsiteY605" fmla="*/ 1578279 h 3482236"/>
              <a:gd name="connsiteX606" fmla="*/ 1966660 w 3970825"/>
              <a:gd name="connsiteY606" fmla="*/ 1766170 h 3482236"/>
              <a:gd name="connsiteX607" fmla="*/ 1941608 w 3970825"/>
              <a:gd name="connsiteY607" fmla="*/ 2154477 h 3482236"/>
              <a:gd name="connsiteX608" fmla="*/ 1929082 w 3970825"/>
              <a:gd name="connsiteY608" fmla="*/ 2555310 h 3482236"/>
              <a:gd name="connsiteX609" fmla="*/ 1904030 w 3970825"/>
              <a:gd name="connsiteY609" fmla="*/ 2705622 h 3482236"/>
              <a:gd name="connsiteX610" fmla="*/ 1941608 w 3970825"/>
              <a:gd name="connsiteY610" fmla="*/ 3056351 h 3482236"/>
              <a:gd name="connsiteX611" fmla="*/ 1979186 w 3970825"/>
              <a:gd name="connsiteY611" fmla="*/ 3194137 h 3482236"/>
              <a:gd name="connsiteX612" fmla="*/ 2029290 w 3970825"/>
              <a:gd name="connsiteY612" fmla="*/ 3231715 h 3482236"/>
              <a:gd name="connsiteX613" fmla="*/ 2192129 w 3970825"/>
              <a:gd name="connsiteY613" fmla="*/ 3194137 h 3482236"/>
              <a:gd name="connsiteX614" fmla="*/ 2279811 w 3970825"/>
              <a:gd name="connsiteY614" fmla="*/ 3144033 h 3482236"/>
              <a:gd name="connsiteX615" fmla="*/ 2430123 w 3970825"/>
              <a:gd name="connsiteY615" fmla="*/ 3043825 h 3482236"/>
              <a:gd name="connsiteX616" fmla="*/ 2605488 w 3970825"/>
              <a:gd name="connsiteY616" fmla="*/ 2880986 h 3482236"/>
              <a:gd name="connsiteX617" fmla="*/ 2680644 w 3970825"/>
              <a:gd name="connsiteY617" fmla="*/ 2830882 h 3482236"/>
              <a:gd name="connsiteX618" fmla="*/ 2755800 w 3970825"/>
              <a:gd name="connsiteY618" fmla="*/ 2780778 h 3482236"/>
              <a:gd name="connsiteX619" fmla="*/ 2843482 w 3970825"/>
              <a:gd name="connsiteY619" fmla="*/ 2743200 h 3482236"/>
              <a:gd name="connsiteX620" fmla="*/ 3068951 w 3970825"/>
              <a:gd name="connsiteY620" fmla="*/ 2580362 h 3482236"/>
              <a:gd name="connsiteX621" fmla="*/ 3219263 w 3970825"/>
              <a:gd name="connsiteY621" fmla="*/ 2455101 h 3482236"/>
              <a:gd name="connsiteX622" fmla="*/ 3569992 w 3970825"/>
              <a:gd name="connsiteY622" fmla="*/ 2066795 h 3482236"/>
              <a:gd name="connsiteX623" fmla="*/ 3595044 w 3970825"/>
              <a:gd name="connsiteY623" fmla="*/ 1916482 h 3482236"/>
              <a:gd name="connsiteX624" fmla="*/ 3482310 w 3970825"/>
              <a:gd name="connsiteY624" fmla="*/ 1615858 h 3482236"/>
              <a:gd name="connsiteX625" fmla="*/ 3281893 w 3970825"/>
              <a:gd name="connsiteY625" fmla="*/ 1215025 h 3482236"/>
              <a:gd name="connsiteX626" fmla="*/ 3281893 w 3970825"/>
              <a:gd name="connsiteY626" fmla="*/ 964504 h 3482236"/>
              <a:gd name="connsiteX627" fmla="*/ 3269367 w 3970825"/>
              <a:gd name="connsiteY627" fmla="*/ 1014608 h 3482236"/>
              <a:gd name="connsiteX628" fmla="*/ 3231789 w 3970825"/>
              <a:gd name="connsiteY628" fmla="*/ 1177447 h 3482236"/>
              <a:gd name="connsiteX629" fmla="*/ 3219263 w 3970825"/>
              <a:gd name="connsiteY629" fmla="*/ 1315233 h 3482236"/>
              <a:gd name="connsiteX630" fmla="*/ 3194211 w 3970825"/>
              <a:gd name="connsiteY630" fmla="*/ 1427967 h 3482236"/>
              <a:gd name="connsiteX631" fmla="*/ 3156633 w 3970825"/>
              <a:gd name="connsiteY631" fmla="*/ 1615858 h 3482236"/>
              <a:gd name="connsiteX632" fmla="*/ 2993794 w 3970825"/>
              <a:gd name="connsiteY632" fmla="*/ 2317315 h 3482236"/>
              <a:gd name="connsiteX633" fmla="*/ 2931164 w 3970825"/>
              <a:gd name="connsiteY633" fmla="*/ 2530258 h 3482236"/>
              <a:gd name="connsiteX634" fmla="*/ 2755800 w 3970825"/>
              <a:gd name="connsiteY634" fmla="*/ 2931090 h 3482236"/>
              <a:gd name="connsiteX635" fmla="*/ 2693170 w 3970825"/>
              <a:gd name="connsiteY635" fmla="*/ 3031299 h 3482236"/>
              <a:gd name="connsiteX636" fmla="*/ 2542858 w 3970825"/>
              <a:gd name="connsiteY636" fmla="*/ 3006247 h 3482236"/>
              <a:gd name="connsiteX637" fmla="*/ 2417597 w 3970825"/>
              <a:gd name="connsiteY637" fmla="*/ 2943616 h 3482236"/>
              <a:gd name="connsiteX638" fmla="*/ 1841400 w 3970825"/>
              <a:gd name="connsiteY638" fmla="*/ 2505206 h 3482236"/>
              <a:gd name="connsiteX639" fmla="*/ 1678562 w 3970825"/>
              <a:gd name="connsiteY639" fmla="*/ 2367419 h 3482236"/>
              <a:gd name="connsiteX640" fmla="*/ 1377937 w 3970825"/>
              <a:gd name="connsiteY640" fmla="*/ 2154477 h 3482236"/>
              <a:gd name="connsiteX641" fmla="*/ 1327833 w 3970825"/>
              <a:gd name="connsiteY641" fmla="*/ 2079321 h 3482236"/>
              <a:gd name="connsiteX642" fmla="*/ 1315307 w 3970825"/>
              <a:gd name="connsiteY642" fmla="*/ 2016690 h 3482236"/>
              <a:gd name="connsiteX643" fmla="*/ 1277729 w 3970825"/>
              <a:gd name="connsiteY643" fmla="*/ 1265129 h 3482236"/>
              <a:gd name="connsiteX644" fmla="*/ 1240151 w 3970825"/>
              <a:gd name="connsiteY644" fmla="*/ 1277655 h 3482236"/>
              <a:gd name="connsiteX645" fmla="*/ 1089838 w 3970825"/>
              <a:gd name="connsiteY645" fmla="*/ 1478071 h 3482236"/>
              <a:gd name="connsiteX646" fmla="*/ 826792 w 3970825"/>
              <a:gd name="connsiteY646" fmla="*/ 1941534 h 3482236"/>
              <a:gd name="connsiteX647" fmla="*/ 714058 w 3970825"/>
              <a:gd name="connsiteY647" fmla="*/ 2129425 h 3482236"/>
              <a:gd name="connsiteX648" fmla="*/ 638901 w 3970825"/>
              <a:gd name="connsiteY648" fmla="*/ 2279737 h 3482236"/>
              <a:gd name="connsiteX649" fmla="*/ 588797 w 3970825"/>
              <a:gd name="connsiteY649" fmla="*/ 2342367 h 3482236"/>
              <a:gd name="connsiteX650" fmla="*/ 551219 w 3970825"/>
              <a:gd name="connsiteY650" fmla="*/ 2442575 h 3482236"/>
              <a:gd name="connsiteX651" fmla="*/ 588797 w 3970825"/>
              <a:gd name="connsiteY651" fmla="*/ 2630466 h 3482236"/>
              <a:gd name="connsiteX652" fmla="*/ 613849 w 3970825"/>
              <a:gd name="connsiteY652" fmla="*/ 2693096 h 3482236"/>
              <a:gd name="connsiteX653" fmla="*/ 651427 w 3970825"/>
              <a:gd name="connsiteY653" fmla="*/ 2768252 h 3482236"/>
              <a:gd name="connsiteX654" fmla="*/ 701531 w 3970825"/>
              <a:gd name="connsiteY654" fmla="*/ 2805830 h 3482236"/>
              <a:gd name="connsiteX655" fmla="*/ 864370 w 3970825"/>
              <a:gd name="connsiteY655" fmla="*/ 2880986 h 3482236"/>
              <a:gd name="connsiteX656" fmla="*/ 989630 w 3970825"/>
              <a:gd name="connsiteY656" fmla="*/ 2918564 h 3482236"/>
              <a:gd name="connsiteX657" fmla="*/ 1164994 w 3970825"/>
              <a:gd name="connsiteY657" fmla="*/ 2943616 h 3482236"/>
              <a:gd name="connsiteX658" fmla="*/ 1590879 w 3970825"/>
              <a:gd name="connsiteY658" fmla="*/ 3018773 h 3482236"/>
              <a:gd name="connsiteX659" fmla="*/ 1841400 w 3970825"/>
              <a:gd name="connsiteY659" fmla="*/ 3006247 h 3482236"/>
              <a:gd name="connsiteX660" fmla="*/ 1891504 w 3970825"/>
              <a:gd name="connsiteY660" fmla="*/ 2993721 h 3482236"/>
              <a:gd name="connsiteX661" fmla="*/ 1979186 w 3970825"/>
              <a:gd name="connsiteY661" fmla="*/ 2931090 h 3482236"/>
              <a:gd name="connsiteX662" fmla="*/ 2016764 w 3970825"/>
              <a:gd name="connsiteY662" fmla="*/ 2880986 h 348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</a:cxnLst>
            <a:rect l="l" t="t" r="r" b="b"/>
            <a:pathLst>
              <a:path w="3970825" h="3482236">
                <a:moveTo>
                  <a:pt x="1503197" y="776614"/>
                </a:moveTo>
                <a:cubicBezTo>
                  <a:pt x="1528249" y="793315"/>
                  <a:pt x="1552432" y="811401"/>
                  <a:pt x="1578353" y="826718"/>
                </a:cubicBezTo>
                <a:cubicBezTo>
                  <a:pt x="1644342" y="865712"/>
                  <a:pt x="1712220" y="901423"/>
                  <a:pt x="1778770" y="939452"/>
                </a:cubicBezTo>
                <a:cubicBezTo>
                  <a:pt x="1847151" y="978527"/>
                  <a:pt x="1900905" y="1014828"/>
                  <a:pt x="1966660" y="1064712"/>
                </a:cubicBezTo>
                <a:cubicBezTo>
                  <a:pt x="2047185" y="1125800"/>
                  <a:pt x="2124872" y="1190549"/>
                  <a:pt x="2204655" y="1252603"/>
                </a:cubicBezTo>
                <a:cubicBezTo>
                  <a:pt x="2237613" y="1278237"/>
                  <a:pt x="2275339" y="1298235"/>
                  <a:pt x="2304863" y="1327759"/>
                </a:cubicBezTo>
                <a:cubicBezTo>
                  <a:pt x="2317389" y="1340285"/>
                  <a:pt x="2327702" y="1355511"/>
                  <a:pt x="2342441" y="1365337"/>
                </a:cubicBezTo>
                <a:cubicBezTo>
                  <a:pt x="2353427" y="1372661"/>
                  <a:pt x="2367493" y="1373688"/>
                  <a:pt x="2380019" y="1377863"/>
                </a:cubicBezTo>
                <a:cubicBezTo>
                  <a:pt x="2369178" y="1410386"/>
                  <a:pt x="2357419" y="1448115"/>
                  <a:pt x="2342441" y="1478071"/>
                </a:cubicBezTo>
                <a:cubicBezTo>
                  <a:pt x="2316456" y="1530041"/>
                  <a:pt x="2278682" y="1583208"/>
                  <a:pt x="2229707" y="1615858"/>
                </a:cubicBezTo>
                <a:cubicBezTo>
                  <a:pt x="2217181" y="1624209"/>
                  <a:pt x="2205594" y="1634177"/>
                  <a:pt x="2192129" y="1640910"/>
                </a:cubicBezTo>
                <a:cubicBezTo>
                  <a:pt x="2180319" y="1646815"/>
                  <a:pt x="2167077" y="1649261"/>
                  <a:pt x="2154551" y="1653436"/>
                </a:cubicBezTo>
                <a:cubicBezTo>
                  <a:pt x="2096392" y="1638896"/>
                  <a:pt x="2102461" y="1642811"/>
                  <a:pt x="2041816" y="1615858"/>
                </a:cubicBezTo>
                <a:cubicBezTo>
                  <a:pt x="2024753" y="1608274"/>
                  <a:pt x="2007924" y="1600070"/>
                  <a:pt x="1991712" y="1590806"/>
                </a:cubicBezTo>
                <a:cubicBezTo>
                  <a:pt x="1978641" y="1583337"/>
                  <a:pt x="1967971" y="1571683"/>
                  <a:pt x="1954134" y="1565753"/>
                </a:cubicBezTo>
                <a:cubicBezTo>
                  <a:pt x="1938311" y="1558971"/>
                  <a:pt x="1920731" y="1557402"/>
                  <a:pt x="1904030" y="1553227"/>
                </a:cubicBezTo>
                <a:cubicBezTo>
                  <a:pt x="1895679" y="1524000"/>
                  <a:pt x="1880193" y="1495918"/>
                  <a:pt x="1878978" y="1465545"/>
                </a:cubicBezTo>
                <a:cubicBezTo>
                  <a:pt x="1875970" y="1390333"/>
                  <a:pt x="1884368" y="1315010"/>
                  <a:pt x="1891504" y="1240077"/>
                </a:cubicBezTo>
                <a:cubicBezTo>
                  <a:pt x="1895014" y="1203218"/>
                  <a:pt x="1914305" y="1188324"/>
                  <a:pt x="1941608" y="1164921"/>
                </a:cubicBezTo>
                <a:cubicBezTo>
                  <a:pt x="1957459" y="1151335"/>
                  <a:pt x="1974609" y="1139315"/>
                  <a:pt x="1991712" y="1127343"/>
                </a:cubicBezTo>
                <a:cubicBezTo>
                  <a:pt x="2016378" y="1110077"/>
                  <a:pt x="2037169" y="1082188"/>
                  <a:pt x="2066868" y="1077238"/>
                </a:cubicBezTo>
                <a:cubicBezTo>
                  <a:pt x="2100373" y="1071654"/>
                  <a:pt x="2169640" y="1060940"/>
                  <a:pt x="2204655" y="1052186"/>
                </a:cubicBezTo>
                <a:cubicBezTo>
                  <a:pt x="2217464" y="1048984"/>
                  <a:pt x="2229707" y="1043835"/>
                  <a:pt x="2242233" y="1039660"/>
                </a:cubicBezTo>
                <a:cubicBezTo>
                  <a:pt x="2352018" y="929875"/>
                  <a:pt x="2217667" y="1069139"/>
                  <a:pt x="2304863" y="964504"/>
                </a:cubicBezTo>
                <a:cubicBezTo>
                  <a:pt x="2316204" y="950895"/>
                  <a:pt x="2331565" y="940909"/>
                  <a:pt x="2342441" y="926926"/>
                </a:cubicBezTo>
                <a:cubicBezTo>
                  <a:pt x="2392691" y="862319"/>
                  <a:pt x="2386172" y="870890"/>
                  <a:pt x="2405071" y="814192"/>
                </a:cubicBezTo>
                <a:cubicBezTo>
                  <a:pt x="2522688" y="1088631"/>
                  <a:pt x="2372351" y="748751"/>
                  <a:pt x="2480227" y="964504"/>
                </a:cubicBezTo>
                <a:cubicBezTo>
                  <a:pt x="2490283" y="984615"/>
                  <a:pt x="2496147" y="1006587"/>
                  <a:pt x="2505279" y="1027134"/>
                </a:cubicBezTo>
                <a:cubicBezTo>
                  <a:pt x="2512863" y="1044197"/>
                  <a:pt x="2523950" y="1059690"/>
                  <a:pt x="2530331" y="1077238"/>
                </a:cubicBezTo>
                <a:cubicBezTo>
                  <a:pt x="2540719" y="1105805"/>
                  <a:pt x="2547033" y="1135693"/>
                  <a:pt x="2555384" y="1164921"/>
                </a:cubicBezTo>
                <a:cubicBezTo>
                  <a:pt x="2561076" y="1352763"/>
                  <a:pt x="2580475" y="1628077"/>
                  <a:pt x="2555384" y="1828800"/>
                </a:cubicBezTo>
                <a:cubicBezTo>
                  <a:pt x="2553068" y="1847329"/>
                  <a:pt x="2537687" y="1861741"/>
                  <a:pt x="2530331" y="1878904"/>
                </a:cubicBezTo>
                <a:cubicBezTo>
                  <a:pt x="2434232" y="2103133"/>
                  <a:pt x="2527552" y="1939858"/>
                  <a:pt x="2442649" y="2041743"/>
                </a:cubicBezTo>
                <a:cubicBezTo>
                  <a:pt x="2433011" y="2053308"/>
                  <a:pt x="2429352" y="2069917"/>
                  <a:pt x="2417597" y="2079321"/>
                </a:cubicBezTo>
                <a:cubicBezTo>
                  <a:pt x="2407287" y="2087569"/>
                  <a:pt x="2393010" y="2089485"/>
                  <a:pt x="2380019" y="2091847"/>
                </a:cubicBezTo>
                <a:cubicBezTo>
                  <a:pt x="2346899" y="2097869"/>
                  <a:pt x="2313214" y="2100198"/>
                  <a:pt x="2279811" y="2104373"/>
                </a:cubicBezTo>
                <a:cubicBezTo>
                  <a:pt x="2200479" y="2100198"/>
                  <a:pt x="2121004" y="2098182"/>
                  <a:pt x="2041816" y="2091847"/>
                </a:cubicBezTo>
                <a:cubicBezTo>
                  <a:pt x="1983676" y="2087196"/>
                  <a:pt x="1922190" y="2067132"/>
                  <a:pt x="1866452" y="2054269"/>
                </a:cubicBezTo>
                <a:cubicBezTo>
                  <a:pt x="1839900" y="2048142"/>
                  <a:pt x="1793615" y="2042902"/>
                  <a:pt x="1766244" y="2029216"/>
                </a:cubicBezTo>
                <a:cubicBezTo>
                  <a:pt x="1727841" y="2010014"/>
                  <a:pt x="1692752" y="1971218"/>
                  <a:pt x="1666036" y="1941534"/>
                </a:cubicBezTo>
                <a:cubicBezTo>
                  <a:pt x="1627777" y="1899024"/>
                  <a:pt x="1618795" y="1883200"/>
                  <a:pt x="1590879" y="1841326"/>
                </a:cubicBezTo>
                <a:cubicBezTo>
                  <a:pt x="1586704" y="1824625"/>
                  <a:pt x="1578353" y="1808437"/>
                  <a:pt x="1578353" y="1791222"/>
                </a:cubicBezTo>
                <a:cubicBezTo>
                  <a:pt x="1578353" y="1715950"/>
                  <a:pt x="1581143" y="1640393"/>
                  <a:pt x="1590879" y="1565753"/>
                </a:cubicBezTo>
                <a:cubicBezTo>
                  <a:pt x="1599108" y="1502663"/>
                  <a:pt x="1618469" y="1506426"/>
                  <a:pt x="1653510" y="1465545"/>
                </a:cubicBezTo>
                <a:cubicBezTo>
                  <a:pt x="1667096" y="1449694"/>
                  <a:pt x="1677045" y="1430888"/>
                  <a:pt x="1691088" y="1415441"/>
                </a:cubicBezTo>
                <a:cubicBezTo>
                  <a:pt x="1740250" y="1361363"/>
                  <a:pt x="1790092" y="1326072"/>
                  <a:pt x="1828874" y="1265129"/>
                </a:cubicBezTo>
                <a:cubicBezTo>
                  <a:pt x="1843911" y="1241499"/>
                  <a:pt x="1851773" y="1213827"/>
                  <a:pt x="1866452" y="1189973"/>
                </a:cubicBezTo>
                <a:cubicBezTo>
                  <a:pt x="1923000" y="1098081"/>
                  <a:pt x="1922738" y="1117276"/>
                  <a:pt x="1979186" y="1039660"/>
                </a:cubicBezTo>
                <a:cubicBezTo>
                  <a:pt x="1996895" y="1015310"/>
                  <a:pt x="2010805" y="988270"/>
                  <a:pt x="2029290" y="964504"/>
                </a:cubicBezTo>
                <a:cubicBezTo>
                  <a:pt x="2046626" y="942215"/>
                  <a:pt x="2093950" y="902139"/>
                  <a:pt x="2116973" y="889348"/>
                </a:cubicBezTo>
                <a:cubicBezTo>
                  <a:pt x="2139915" y="876603"/>
                  <a:pt x="2200415" y="855432"/>
                  <a:pt x="2229707" y="851770"/>
                </a:cubicBezTo>
                <a:cubicBezTo>
                  <a:pt x="2279596" y="845534"/>
                  <a:pt x="2329915" y="843419"/>
                  <a:pt x="2380019" y="839244"/>
                </a:cubicBezTo>
                <a:cubicBezTo>
                  <a:pt x="2392545" y="826718"/>
                  <a:pt x="2413754" y="818959"/>
                  <a:pt x="2417597" y="801666"/>
                </a:cubicBezTo>
                <a:cubicBezTo>
                  <a:pt x="2423107" y="776873"/>
                  <a:pt x="2415581" y="749631"/>
                  <a:pt x="2405071" y="726510"/>
                </a:cubicBezTo>
                <a:cubicBezTo>
                  <a:pt x="2381436" y="674513"/>
                  <a:pt x="2332674" y="649070"/>
                  <a:pt x="2292337" y="613775"/>
                </a:cubicBezTo>
                <a:cubicBezTo>
                  <a:pt x="2249087" y="575931"/>
                  <a:pt x="2262664" y="570481"/>
                  <a:pt x="2204655" y="551145"/>
                </a:cubicBezTo>
                <a:cubicBezTo>
                  <a:pt x="2184457" y="544412"/>
                  <a:pt x="2162902" y="542794"/>
                  <a:pt x="2142025" y="538619"/>
                </a:cubicBezTo>
                <a:cubicBezTo>
                  <a:pt x="2117617" y="539245"/>
                  <a:pt x="1657075" y="541689"/>
                  <a:pt x="1503197" y="563671"/>
                </a:cubicBezTo>
                <a:cubicBezTo>
                  <a:pt x="1434758" y="573448"/>
                  <a:pt x="1400484" y="587888"/>
                  <a:pt x="1340359" y="601249"/>
                </a:cubicBezTo>
                <a:cubicBezTo>
                  <a:pt x="1319576" y="605867"/>
                  <a:pt x="1298606" y="609600"/>
                  <a:pt x="1277729" y="613775"/>
                </a:cubicBezTo>
                <a:cubicBezTo>
                  <a:pt x="1261028" y="622126"/>
                  <a:pt x="1244962" y="631892"/>
                  <a:pt x="1227625" y="638827"/>
                </a:cubicBezTo>
                <a:cubicBezTo>
                  <a:pt x="1203106" y="648634"/>
                  <a:pt x="1152468" y="663879"/>
                  <a:pt x="1152468" y="663879"/>
                </a:cubicBezTo>
                <a:cubicBezTo>
                  <a:pt x="1114339" y="721075"/>
                  <a:pt x="1115202" y="716413"/>
                  <a:pt x="1077312" y="801666"/>
                </a:cubicBezTo>
                <a:cubicBezTo>
                  <a:pt x="1059048" y="842760"/>
                  <a:pt x="1036027" y="882830"/>
                  <a:pt x="1027208" y="926926"/>
                </a:cubicBezTo>
                <a:lnTo>
                  <a:pt x="1002156" y="1052186"/>
                </a:lnTo>
                <a:cubicBezTo>
                  <a:pt x="1014682" y="1135693"/>
                  <a:pt x="1016536" y="1221515"/>
                  <a:pt x="1039734" y="1302707"/>
                </a:cubicBezTo>
                <a:cubicBezTo>
                  <a:pt x="1063099" y="1384485"/>
                  <a:pt x="1171538" y="1470780"/>
                  <a:pt x="1227625" y="1515649"/>
                </a:cubicBezTo>
                <a:cubicBezTo>
                  <a:pt x="1317094" y="1587224"/>
                  <a:pt x="1412391" y="1641415"/>
                  <a:pt x="1515723" y="1691014"/>
                </a:cubicBezTo>
                <a:cubicBezTo>
                  <a:pt x="1564657" y="1714502"/>
                  <a:pt x="1614769" y="1735812"/>
                  <a:pt x="1666036" y="1753644"/>
                </a:cubicBezTo>
                <a:cubicBezTo>
                  <a:pt x="1711000" y="1769284"/>
                  <a:pt x="1757637" y="1779676"/>
                  <a:pt x="1803822" y="1791222"/>
                </a:cubicBezTo>
                <a:cubicBezTo>
                  <a:pt x="1841167" y="1800558"/>
                  <a:pt x="1879047" y="1807618"/>
                  <a:pt x="1916556" y="1816274"/>
                </a:cubicBezTo>
                <a:cubicBezTo>
                  <a:pt x="1933330" y="1820145"/>
                  <a:pt x="1949959" y="1824625"/>
                  <a:pt x="1966660" y="1828800"/>
                </a:cubicBezTo>
                <a:cubicBezTo>
                  <a:pt x="1943631" y="1932430"/>
                  <a:pt x="1948464" y="1928944"/>
                  <a:pt x="1916556" y="2016690"/>
                </a:cubicBezTo>
                <a:cubicBezTo>
                  <a:pt x="1908872" y="2037821"/>
                  <a:pt x="1904995" y="2061333"/>
                  <a:pt x="1891504" y="2079321"/>
                </a:cubicBezTo>
                <a:cubicBezTo>
                  <a:pt x="1865970" y="2113367"/>
                  <a:pt x="1814947" y="2127480"/>
                  <a:pt x="1778770" y="2141951"/>
                </a:cubicBezTo>
                <a:cubicBezTo>
                  <a:pt x="1726628" y="2137606"/>
                  <a:pt x="1615675" y="2132492"/>
                  <a:pt x="1553301" y="2116899"/>
                </a:cubicBezTo>
                <a:cubicBezTo>
                  <a:pt x="1511011" y="2106326"/>
                  <a:pt x="1470406" y="2089591"/>
                  <a:pt x="1428041" y="2079321"/>
                </a:cubicBezTo>
                <a:cubicBezTo>
                  <a:pt x="1027702" y="1982268"/>
                  <a:pt x="1256400" y="2055509"/>
                  <a:pt x="1064786" y="1991638"/>
                </a:cubicBezTo>
                <a:cubicBezTo>
                  <a:pt x="1056435" y="1979112"/>
                  <a:pt x="1039734" y="1969114"/>
                  <a:pt x="1039734" y="1954060"/>
                </a:cubicBezTo>
                <a:cubicBezTo>
                  <a:pt x="1039734" y="1931575"/>
                  <a:pt x="1057102" y="1912561"/>
                  <a:pt x="1064786" y="1891430"/>
                </a:cubicBezTo>
                <a:cubicBezTo>
                  <a:pt x="1073810" y="1866613"/>
                  <a:pt x="1083034" y="1841789"/>
                  <a:pt x="1089838" y="1816274"/>
                </a:cubicBezTo>
                <a:cubicBezTo>
                  <a:pt x="1151399" y="1585420"/>
                  <a:pt x="1081602" y="1803405"/>
                  <a:pt x="1139942" y="1628384"/>
                </a:cubicBezTo>
                <a:cubicBezTo>
                  <a:pt x="1150513" y="1564957"/>
                  <a:pt x="1162500" y="1488050"/>
                  <a:pt x="1177521" y="1427967"/>
                </a:cubicBezTo>
                <a:cubicBezTo>
                  <a:pt x="1181696" y="1411266"/>
                  <a:pt x="1185100" y="1394352"/>
                  <a:pt x="1190047" y="1377863"/>
                </a:cubicBezTo>
                <a:cubicBezTo>
                  <a:pt x="1197635" y="1352570"/>
                  <a:pt x="1196426" y="1321380"/>
                  <a:pt x="1215099" y="1302707"/>
                </a:cubicBezTo>
                <a:cubicBezTo>
                  <a:pt x="1242802" y="1275004"/>
                  <a:pt x="1255377" y="1257516"/>
                  <a:pt x="1290255" y="1240077"/>
                </a:cubicBezTo>
                <a:cubicBezTo>
                  <a:pt x="1310366" y="1230021"/>
                  <a:pt x="1332774" y="1225081"/>
                  <a:pt x="1352885" y="1215025"/>
                </a:cubicBezTo>
                <a:cubicBezTo>
                  <a:pt x="1374661" y="1204137"/>
                  <a:pt x="1393486" y="1187814"/>
                  <a:pt x="1415515" y="1177447"/>
                </a:cubicBezTo>
                <a:cubicBezTo>
                  <a:pt x="1464628" y="1154335"/>
                  <a:pt x="1523442" y="1148724"/>
                  <a:pt x="1565827" y="1114816"/>
                </a:cubicBezTo>
                <a:cubicBezTo>
                  <a:pt x="1586704" y="1098115"/>
                  <a:pt x="1606213" y="1079542"/>
                  <a:pt x="1628458" y="1064712"/>
                </a:cubicBezTo>
                <a:cubicBezTo>
                  <a:pt x="1672240" y="1035524"/>
                  <a:pt x="1680471" y="1040904"/>
                  <a:pt x="1728666" y="1027134"/>
                </a:cubicBezTo>
                <a:cubicBezTo>
                  <a:pt x="1854456" y="991194"/>
                  <a:pt x="1659715" y="1041240"/>
                  <a:pt x="1816348" y="1002082"/>
                </a:cubicBezTo>
                <a:cubicBezTo>
                  <a:pt x="1878806" y="1011005"/>
                  <a:pt x="1957783" y="1020000"/>
                  <a:pt x="2016764" y="1039660"/>
                </a:cubicBezTo>
                <a:cubicBezTo>
                  <a:pt x="2093265" y="1065161"/>
                  <a:pt x="2165732" y="1101843"/>
                  <a:pt x="2242233" y="1127343"/>
                </a:cubicBezTo>
                <a:cubicBezTo>
                  <a:pt x="2337369" y="1159055"/>
                  <a:pt x="2392182" y="1179642"/>
                  <a:pt x="2492753" y="1202499"/>
                </a:cubicBezTo>
                <a:cubicBezTo>
                  <a:pt x="2538274" y="1212845"/>
                  <a:pt x="2584765" y="1218396"/>
                  <a:pt x="2630540" y="1227551"/>
                </a:cubicBezTo>
                <a:cubicBezTo>
                  <a:pt x="2668287" y="1235100"/>
                  <a:pt x="2705459" y="1245400"/>
                  <a:pt x="2743274" y="1252603"/>
                </a:cubicBezTo>
                <a:cubicBezTo>
                  <a:pt x="2793172" y="1262107"/>
                  <a:pt x="2893586" y="1277655"/>
                  <a:pt x="2893586" y="1277655"/>
                </a:cubicBezTo>
                <a:cubicBezTo>
                  <a:pt x="2939515" y="1273480"/>
                  <a:pt x="2998762" y="1297740"/>
                  <a:pt x="3031373" y="1265129"/>
                </a:cubicBezTo>
                <a:cubicBezTo>
                  <a:pt x="3053719" y="1242783"/>
                  <a:pt x="3010674" y="1120455"/>
                  <a:pt x="2993794" y="1089764"/>
                </a:cubicBezTo>
                <a:cubicBezTo>
                  <a:pt x="2958595" y="1025767"/>
                  <a:pt x="2937880" y="947767"/>
                  <a:pt x="2881060" y="901874"/>
                </a:cubicBezTo>
                <a:cubicBezTo>
                  <a:pt x="2647107" y="712911"/>
                  <a:pt x="2590432" y="650760"/>
                  <a:pt x="2367493" y="513567"/>
                </a:cubicBezTo>
                <a:cubicBezTo>
                  <a:pt x="2322937" y="486148"/>
                  <a:pt x="2276501" y="461808"/>
                  <a:pt x="2229707" y="438411"/>
                </a:cubicBezTo>
                <a:cubicBezTo>
                  <a:pt x="2164983" y="406049"/>
                  <a:pt x="2162072" y="417536"/>
                  <a:pt x="2091921" y="388307"/>
                </a:cubicBezTo>
                <a:cubicBezTo>
                  <a:pt x="2066066" y="377534"/>
                  <a:pt x="2043142" y="360149"/>
                  <a:pt x="2016764" y="350729"/>
                </a:cubicBezTo>
                <a:cubicBezTo>
                  <a:pt x="1984339" y="339149"/>
                  <a:pt x="1949662" y="335136"/>
                  <a:pt x="1916556" y="325677"/>
                </a:cubicBezTo>
                <a:cubicBezTo>
                  <a:pt x="1768228" y="283298"/>
                  <a:pt x="1910003" y="314346"/>
                  <a:pt x="1778770" y="288099"/>
                </a:cubicBezTo>
                <a:cubicBezTo>
                  <a:pt x="1766244" y="279748"/>
                  <a:pt x="1755029" y="268977"/>
                  <a:pt x="1741192" y="263047"/>
                </a:cubicBezTo>
                <a:cubicBezTo>
                  <a:pt x="1717410" y="252855"/>
                  <a:pt x="1632886" y="240821"/>
                  <a:pt x="1615931" y="237995"/>
                </a:cubicBezTo>
                <a:cubicBezTo>
                  <a:pt x="1451684" y="183246"/>
                  <a:pt x="1635209" y="239442"/>
                  <a:pt x="1453093" y="200416"/>
                </a:cubicBezTo>
                <a:cubicBezTo>
                  <a:pt x="1220971" y="150674"/>
                  <a:pt x="1508222" y="195766"/>
                  <a:pt x="1277729" y="162838"/>
                </a:cubicBezTo>
                <a:cubicBezTo>
                  <a:pt x="1273554" y="187890"/>
                  <a:pt x="1267151" y="212672"/>
                  <a:pt x="1265203" y="237995"/>
                </a:cubicBezTo>
                <a:cubicBezTo>
                  <a:pt x="1245567" y="493270"/>
                  <a:pt x="1251718" y="519432"/>
                  <a:pt x="1265203" y="789140"/>
                </a:cubicBezTo>
                <a:cubicBezTo>
                  <a:pt x="1269183" y="868733"/>
                  <a:pt x="1279052" y="1081868"/>
                  <a:pt x="1302781" y="1164921"/>
                </a:cubicBezTo>
                <a:cubicBezTo>
                  <a:pt x="1311132" y="1194148"/>
                  <a:pt x="1320871" y="1223014"/>
                  <a:pt x="1327833" y="1252603"/>
                </a:cubicBezTo>
                <a:cubicBezTo>
                  <a:pt x="1350030" y="1346939"/>
                  <a:pt x="1346188" y="1393210"/>
                  <a:pt x="1390463" y="1478071"/>
                </a:cubicBezTo>
                <a:cubicBezTo>
                  <a:pt x="1424248" y="1542826"/>
                  <a:pt x="1466040" y="1603081"/>
                  <a:pt x="1503197" y="1665962"/>
                </a:cubicBezTo>
                <a:cubicBezTo>
                  <a:pt x="1665047" y="1939862"/>
                  <a:pt x="1481400" y="1629233"/>
                  <a:pt x="1578353" y="1803748"/>
                </a:cubicBezTo>
                <a:cubicBezTo>
                  <a:pt x="1590177" y="1825030"/>
                  <a:pt x="1605043" y="1844602"/>
                  <a:pt x="1615931" y="1866378"/>
                </a:cubicBezTo>
                <a:cubicBezTo>
                  <a:pt x="1625987" y="1886489"/>
                  <a:pt x="1631561" y="1908593"/>
                  <a:pt x="1640984" y="1929008"/>
                </a:cubicBezTo>
                <a:cubicBezTo>
                  <a:pt x="1656634" y="1962916"/>
                  <a:pt x="1679279" y="1993787"/>
                  <a:pt x="1691088" y="2029216"/>
                </a:cubicBezTo>
                <a:lnTo>
                  <a:pt x="1716140" y="2104373"/>
                </a:lnTo>
                <a:cubicBezTo>
                  <a:pt x="1703614" y="2116899"/>
                  <a:pt x="1693942" y="2133162"/>
                  <a:pt x="1678562" y="2141951"/>
                </a:cubicBezTo>
                <a:cubicBezTo>
                  <a:pt x="1669036" y="2147394"/>
                  <a:pt x="1569611" y="2166246"/>
                  <a:pt x="1565827" y="2167003"/>
                </a:cubicBezTo>
                <a:lnTo>
                  <a:pt x="1227625" y="2141951"/>
                </a:lnTo>
                <a:cubicBezTo>
                  <a:pt x="1194085" y="2139076"/>
                  <a:pt x="1159989" y="2137922"/>
                  <a:pt x="1127416" y="2129425"/>
                </a:cubicBezTo>
                <a:cubicBezTo>
                  <a:pt x="1063536" y="2112761"/>
                  <a:pt x="1002156" y="2087672"/>
                  <a:pt x="939526" y="2066795"/>
                </a:cubicBezTo>
                <a:lnTo>
                  <a:pt x="826792" y="2029216"/>
                </a:lnTo>
                <a:cubicBezTo>
                  <a:pt x="801740" y="2020865"/>
                  <a:pt x="776154" y="2013971"/>
                  <a:pt x="751636" y="2004164"/>
                </a:cubicBezTo>
                <a:cubicBezTo>
                  <a:pt x="676746" y="1974208"/>
                  <a:pt x="710336" y="1986222"/>
                  <a:pt x="651427" y="1966586"/>
                </a:cubicBezTo>
                <a:cubicBezTo>
                  <a:pt x="646663" y="1942765"/>
                  <a:pt x="639214" y="1892056"/>
                  <a:pt x="626375" y="1866378"/>
                </a:cubicBezTo>
                <a:cubicBezTo>
                  <a:pt x="615487" y="1844602"/>
                  <a:pt x="599685" y="1825524"/>
                  <a:pt x="588797" y="1803748"/>
                </a:cubicBezTo>
                <a:cubicBezTo>
                  <a:pt x="503562" y="1633278"/>
                  <a:pt x="630688" y="1852689"/>
                  <a:pt x="526167" y="1678488"/>
                </a:cubicBezTo>
                <a:cubicBezTo>
                  <a:pt x="521992" y="1661787"/>
                  <a:pt x="519686" y="1644503"/>
                  <a:pt x="513641" y="1628384"/>
                </a:cubicBezTo>
                <a:cubicBezTo>
                  <a:pt x="507085" y="1610900"/>
                  <a:pt x="489570" y="1596926"/>
                  <a:pt x="488589" y="1578279"/>
                </a:cubicBezTo>
                <a:cubicBezTo>
                  <a:pt x="485290" y="1515597"/>
                  <a:pt x="495902" y="1452941"/>
                  <a:pt x="501115" y="1390389"/>
                </a:cubicBezTo>
                <a:cubicBezTo>
                  <a:pt x="508430" y="1302614"/>
                  <a:pt x="526167" y="1127343"/>
                  <a:pt x="526167" y="1127343"/>
                </a:cubicBezTo>
                <a:cubicBezTo>
                  <a:pt x="521992" y="1106466"/>
                  <a:pt x="516455" y="1085816"/>
                  <a:pt x="513641" y="1064712"/>
                </a:cubicBezTo>
                <a:cubicBezTo>
                  <a:pt x="505850" y="1006282"/>
                  <a:pt x="492932" y="841251"/>
                  <a:pt x="488589" y="789140"/>
                </a:cubicBezTo>
                <a:cubicBezTo>
                  <a:pt x="492764" y="772439"/>
                  <a:pt x="484234" y="735660"/>
                  <a:pt x="501115" y="739036"/>
                </a:cubicBezTo>
                <a:cubicBezTo>
                  <a:pt x="527331" y="744279"/>
                  <a:pt x="531347" y="783781"/>
                  <a:pt x="551219" y="801666"/>
                </a:cubicBezTo>
                <a:cubicBezTo>
                  <a:pt x="573599" y="821808"/>
                  <a:pt x="602095" y="833965"/>
                  <a:pt x="626375" y="851770"/>
                </a:cubicBezTo>
                <a:cubicBezTo>
                  <a:pt x="787001" y="969562"/>
                  <a:pt x="717923" y="943399"/>
                  <a:pt x="939526" y="1052186"/>
                </a:cubicBezTo>
                <a:cubicBezTo>
                  <a:pt x="1100519" y="1131219"/>
                  <a:pt x="1269335" y="1194126"/>
                  <a:pt x="1428041" y="1277655"/>
                </a:cubicBezTo>
                <a:cubicBezTo>
                  <a:pt x="1623145" y="1380341"/>
                  <a:pt x="1782952" y="1469722"/>
                  <a:pt x="1991712" y="1553227"/>
                </a:cubicBezTo>
                <a:cubicBezTo>
                  <a:pt x="2074727" y="1586434"/>
                  <a:pt x="2181515" y="1631994"/>
                  <a:pt x="2267285" y="1653436"/>
                </a:cubicBezTo>
                <a:lnTo>
                  <a:pt x="2367493" y="1678488"/>
                </a:lnTo>
                <a:cubicBezTo>
                  <a:pt x="2405071" y="1699365"/>
                  <a:pt x="2444459" y="1717273"/>
                  <a:pt x="2480227" y="1741118"/>
                </a:cubicBezTo>
                <a:cubicBezTo>
                  <a:pt x="2494966" y="1750944"/>
                  <a:pt x="2500332" y="1775784"/>
                  <a:pt x="2517805" y="1778696"/>
                </a:cubicBezTo>
                <a:cubicBezTo>
                  <a:pt x="2532655" y="1781171"/>
                  <a:pt x="2542858" y="1761995"/>
                  <a:pt x="2555384" y="1753644"/>
                </a:cubicBezTo>
                <a:cubicBezTo>
                  <a:pt x="2686309" y="1557257"/>
                  <a:pt x="2489242" y="1859997"/>
                  <a:pt x="2592962" y="1678488"/>
                </a:cubicBezTo>
                <a:cubicBezTo>
                  <a:pt x="2603320" y="1660362"/>
                  <a:pt x="2618568" y="1645487"/>
                  <a:pt x="2630540" y="1628384"/>
                </a:cubicBezTo>
                <a:cubicBezTo>
                  <a:pt x="2647806" y="1603718"/>
                  <a:pt x="2662042" y="1576902"/>
                  <a:pt x="2680644" y="1553227"/>
                </a:cubicBezTo>
                <a:cubicBezTo>
                  <a:pt x="2829661" y="1363567"/>
                  <a:pt x="2704769" y="1541771"/>
                  <a:pt x="2868534" y="1352811"/>
                </a:cubicBezTo>
                <a:cubicBezTo>
                  <a:pt x="2892058" y="1325668"/>
                  <a:pt x="2910287" y="1294356"/>
                  <a:pt x="2931164" y="1265129"/>
                </a:cubicBezTo>
                <a:cubicBezTo>
                  <a:pt x="2938277" y="1229566"/>
                  <a:pt x="2956216" y="1145891"/>
                  <a:pt x="2956216" y="1114816"/>
                </a:cubicBezTo>
                <a:cubicBezTo>
                  <a:pt x="2956216" y="1056212"/>
                  <a:pt x="2949825" y="997734"/>
                  <a:pt x="2943690" y="939452"/>
                </a:cubicBezTo>
                <a:cubicBezTo>
                  <a:pt x="2937146" y="877283"/>
                  <a:pt x="2928096" y="872817"/>
                  <a:pt x="2906112" y="814192"/>
                </a:cubicBezTo>
                <a:cubicBezTo>
                  <a:pt x="2901476" y="801829"/>
                  <a:pt x="2900137" y="788078"/>
                  <a:pt x="2893586" y="776614"/>
                </a:cubicBezTo>
                <a:cubicBezTo>
                  <a:pt x="2883228" y="758488"/>
                  <a:pt x="2866147" y="744760"/>
                  <a:pt x="2856008" y="726510"/>
                </a:cubicBezTo>
                <a:cubicBezTo>
                  <a:pt x="2845088" y="706854"/>
                  <a:pt x="2838640" y="685010"/>
                  <a:pt x="2830956" y="663879"/>
                </a:cubicBezTo>
                <a:cubicBezTo>
                  <a:pt x="2821932" y="639062"/>
                  <a:pt x="2819490" y="611367"/>
                  <a:pt x="2805904" y="588723"/>
                </a:cubicBezTo>
                <a:cubicBezTo>
                  <a:pt x="2793378" y="567846"/>
                  <a:pt x="2783743" y="544936"/>
                  <a:pt x="2768326" y="526093"/>
                </a:cubicBezTo>
                <a:cubicBezTo>
                  <a:pt x="2745891" y="498673"/>
                  <a:pt x="2726065" y="464095"/>
                  <a:pt x="2693170" y="450937"/>
                </a:cubicBezTo>
                <a:cubicBezTo>
                  <a:pt x="2672293" y="442586"/>
                  <a:pt x="2651087" y="435017"/>
                  <a:pt x="2630540" y="425885"/>
                </a:cubicBezTo>
                <a:cubicBezTo>
                  <a:pt x="2613477" y="418301"/>
                  <a:pt x="2597984" y="407214"/>
                  <a:pt x="2580436" y="400833"/>
                </a:cubicBezTo>
                <a:cubicBezTo>
                  <a:pt x="2449582" y="353250"/>
                  <a:pt x="2537203" y="394086"/>
                  <a:pt x="2405071" y="363255"/>
                </a:cubicBezTo>
                <a:cubicBezTo>
                  <a:pt x="2308421" y="340703"/>
                  <a:pt x="2215065" y="303190"/>
                  <a:pt x="2116973" y="288099"/>
                </a:cubicBezTo>
                <a:cubicBezTo>
                  <a:pt x="2062693" y="279748"/>
                  <a:pt x="2007986" y="273817"/>
                  <a:pt x="1954134" y="263047"/>
                </a:cubicBezTo>
                <a:cubicBezTo>
                  <a:pt x="1913751" y="254970"/>
                  <a:pt x="1832140" y="226558"/>
                  <a:pt x="1791296" y="212943"/>
                </a:cubicBezTo>
                <a:cubicBezTo>
                  <a:pt x="1691088" y="225469"/>
                  <a:pt x="1590449" y="234931"/>
                  <a:pt x="1490671" y="250521"/>
                </a:cubicBezTo>
                <a:cubicBezTo>
                  <a:pt x="1447492" y="257268"/>
                  <a:pt x="1347187" y="288784"/>
                  <a:pt x="1302781" y="300625"/>
                </a:cubicBezTo>
                <a:cubicBezTo>
                  <a:pt x="1212132" y="324798"/>
                  <a:pt x="1217652" y="322661"/>
                  <a:pt x="1139942" y="338203"/>
                </a:cubicBezTo>
                <a:cubicBezTo>
                  <a:pt x="1102409" y="334033"/>
                  <a:pt x="997032" y="324396"/>
                  <a:pt x="952052" y="313151"/>
                </a:cubicBezTo>
                <a:cubicBezTo>
                  <a:pt x="926433" y="306746"/>
                  <a:pt x="902189" y="295687"/>
                  <a:pt x="876896" y="288099"/>
                </a:cubicBezTo>
                <a:cubicBezTo>
                  <a:pt x="860407" y="283152"/>
                  <a:pt x="843493" y="279748"/>
                  <a:pt x="826792" y="275573"/>
                </a:cubicBezTo>
                <a:cubicBezTo>
                  <a:pt x="814266" y="279748"/>
                  <a:pt x="797667" y="277956"/>
                  <a:pt x="789214" y="288099"/>
                </a:cubicBezTo>
                <a:cubicBezTo>
                  <a:pt x="748537" y="336912"/>
                  <a:pt x="765777" y="351733"/>
                  <a:pt x="776688" y="400833"/>
                </a:cubicBezTo>
                <a:cubicBezTo>
                  <a:pt x="781306" y="421616"/>
                  <a:pt x="783096" y="443071"/>
                  <a:pt x="789214" y="463463"/>
                </a:cubicBezTo>
                <a:cubicBezTo>
                  <a:pt x="810338" y="533877"/>
                  <a:pt x="856785" y="608086"/>
                  <a:pt x="914474" y="651353"/>
                </a:cubicBezTo>
                <a:cubicBezTo>
                  <a:pt x="947877" y="676405"/>
                  <a:pt x="979380" y="704214"/>
                  <a:pt x="1014682" y="726510"/>
                </a:cubicBezTo>
                <a:cubicBezTo>
                  <a:pt x="1124220" y="795692"/>
                  <a:pt x="1174792" y="809075"/>
                  <a:pt x="1290255" y="864296"/>
                </a:cubicBezTo>
                <a:cubicBezTo>
                  <a:pt x="1340791" y="888465"/>
                  <a:pt x="1390463" y="914400"/>
                  <a:pt x="1440567" y="939452"/>
                </a:cubicBezTo>
                <a:cubicBezTo>
                  <a:pt x="1465619" y="951978"/>
                  <a:pt x="1489979" y="965997"/>
                  <a:pt x="1515723" y="977030"/>
                </a:cubicBezTo>
                <a:lnTo>
                  <a:pt x="1603405" y="1014608"/>
                </a:lnTo>
                <a:cubicBezTo>
                  <a:pt x="1628457" y="1039660"/>
                  <a:pt x="1651662" y="1066707"/>
                  <a:pt x="1678562" y="1089764"/>
                </a:cubicBezTo>
                <a:cubicBezTo>
                  <a:pt x="1710264" y="1116937"/>
                  <a:pt x="1748173" y="1136510"/>
                  <a:pt x="1778770" y="1164921"/>
                </a:cubicBezTo>
                <a:cubicBezTo>
                  <a:pt x="1806979" y="1191115"/>
                  <a:pt x="1828174" y="1223990"/>
                  <a:pt x="1853926" y="1252603"/>
                </a:cubicBezTo>
                <a:cubicBezTo>
                  <a:pt x="1913990" y="1319341"/>
                  <a:pt x="1879646" y="1262066"/>
                  <a:pt x="1941608" y="1365337"/>
                </a:cubicBezTo>
                <a:cubicBezTo>
                  <a:pt x="1959783" y="1395629"/>
                  <a:pt x="1980114" y="1446178"/>
                  <a:pt x="1991712" y="1478071"/>
                </a:cubicBezTo>
                <a:cubicBezTo>
                  <a:pt x="2006132" y="1517727"/>
                  <a:pt x="2032813" y="1601895"/>
                  <a:pt x="2041816" y="1640910"/>
                </a:cubicBezTo>
                <a:cubicBezTo>
                  <a:pt x="2079767" y="1805364"/>
                  <a:pt x="2024389" y="1626207"/>
                  <a:pt x="2079394" y="1791222"/>
                </a:cubicBezTo>
                <a:cubicBezTo>
                  <a:pt x="2071043" y="1862203"/>
                  <a:pt x="2067127" y="1933847"/>
                  <a:pt x="2054342" y="2004164"/>
                </a:cubicBezTo>
                <a:cubicBezTo>
                  <a:pt x="2050320" y="2026286"/>
                  <a:pt x="2038713" y="2046379"/>
                  <a:pt x="2029290" y="2066795"/>
                </a:cubicBezTo>
                <a:cubicBezTo>
                  <a:pt x="2001236" y="2127579"/>
                  <a:pt x="1971268" y="2189426"/>
                  <a:pt x="1929082" y="2242159"/>
                </a:cubicBezTo>
                <a:cubicBezTo>
                  <a:pt x="1914327" y="2260603"/>
                  <a:pt x="1896911" y="2276892"/>
                  <a:pt x="1878978" y="2292263"/>
                </a:cubicBezTo>
                <a:cubicBezTo>
                  <a:pt x="1867548" y="2302060"/>
                  <a:pt x="1853926" y="2308964"/>
                  <a:pt x="1841400" y="2317315"/>
                </a:cubicBezTo>
                <a:cubicBezTo>
                  <a:pt x="1799647" y="2313140"/>
                  <a:pt x="1757680" y="2310723"/>
                  <a:pt x="1716140" y="2304789"/>
                </a:cubicBezTo>
                <a:cubicBezTo>
                  <a:pt x="1699098" y="2302354"/>
                  <a:pt x="1683251" y="2292263"/>
                  <a:pt x="1666036" y="2292263"/>
                </a:cubicBezTo>
                <a:cubicBezTo>
                  <a:pt x="1648820" y="2292263"/>
                  <a:pt x="1632633" y="2300614"/>
                  <a:pt x="1615931" y="2304789"/>
                </a:cubicBezTo>
                <a:cubicBezTo>
                  <a:pt x="1607580" y="2317315"/>
                  <a:pt x="1590879" y="2327313"/>
                  <a:pt x="1590879" y="2342367"/>
                </a:cubicBezTo>
                <a:cubicBezTo>
                  <a:pt x="1590879" y="2372764"/>
                  <a:pt x="1600292" y="2403984"/>
                  <a:pt x="1615931" y="2430049"/>
                </a:cubicBezTo>
                <a:cubicBezTo>
                  <a:pt x="1628420" y="2450863"/>
                  <a:pt x="1751988" y="2516867"/>
                  <a:pt x="1753718" y="2517732"/>
                </a:cubicBezTo>
                <a:cubicBezTo>
                  <a:pt x="1854515" y="2568131"/>
                  <a:pt x="1949937" y="2590798"/>
                  <a:pt x="2066868" y="2605414"/>
                </a:cubicBezTo>
                <a:cubicBezTo>
                  <a:pt x="2333704" y="2638768"/>
                  <a:pt x="2200091" y="2626266"/>
                  <a:pt x="2467701" y="2642992"/>
                </a:cubicBezTo>
                <a:cubicBezTo>
                  <a:pt x="2714458" y="2591585"/>
                  <a:pt x="2733492" y="2638975"/>
                  <a:pt x="2868534" y="2492679"/>
                </a:cubicBezTo>
                <a:cubicBezTo>
                  <a:pt x="2888956" y="2470555"/>
                  <a:pt x="2901937" y="2442575"/>
                  <a:pt x="2918638" y="2417523"/>
                </a:cubicBezTo>
                <a:cubicBezTo>
                  <a:pt x="2948514" y="2268141"/>
                  <a:pt x="2957833" y="2296005"/>
                  <a:pt x="2918638" y="2129425"/>
                </a:cubicBezTo>
                <a:cubicBezTo>
                  <a:pt x="2909057" y="2088706"/>
                  <a:pt x="2877053" y="2062889"/>
                  <a:pt x="2856008" y="2029216"/>
                </a:cubicBezTo>
                <a:cubicBezTo>
                  <a:pt x="2846112" y="2013382"/>
                  <a:pt x="2840852" y="1994946"/>
                  <a:pt x="2830956" y="1979112"/>
                </a:cubicBezTo>
                <a:cubicBezTo>
                  <a:pt x="2819891" y="1961409"/>
                  <a:pt x="2804958" y="1946378"/>
                  <a:pt x="2793378" y="1929008"/>
                </a:cubicBezTo>
                <a:cubicBezTo>
                  <a:pt x="2732785" y="1838119"/>
                  <a:pt x="2745261" y="1810393"/>
                  <a:pt x="2618014" y="1728592"/>
                </a:cubicBezTo>
                <a:cubicBezTo>
                  <a:pt x="2559559" y="1691014"/>
                  <a:pt x="2509467" y="1634949"/>
                  <a:pt x="2442649" y="1615858"/>
                </a:cubicBezTo>
                <a:cubicBezTo>
                  <a:pt x="2234918" y="1556505"/>
                  <a:pt x="2327609" y="1573294"/>
                  <a:pt x="2167077" y="1553227"/>
                </a:cubicBezTo>
                <a:cubicBezTo>
                  <a:pt x="2058229" y="1557960"/>
                  <a:pt x="1827784" y="1558522"/>
                  <a:pt x="1703614" y="1590806"/>
                </a:cubicBezTo>
                <a:cubicBezTo>
                  <a:pt x="1551499" y="1630356"/>
                  <a:pt x="1400159" y="1674257"/>
                  <a:pt x="1252677" y="1728592"/>
                </a:cubicBezTo>
                <a:cubicBezTo>
                  <a:pt x="1173345" y="1757819"/>
                  <a:pt x="1093321" y="1785232"/>
                  <a:pt x="1014682" y="1816274"/>
                </a:cubicBezTo>
                <a:cubicBezTo>
                  <a:pt x="934617" y="1847878"/>
                  <a:pt x="861093" y="1899601"/>
                  <a:pt x="776688" y="1916482"/>
                </a:cubicBezTo>
                <a:cubicBezTo>
                  <a:pt x="689153" y="1933989"/>
                  <a:pt x="735058" y="1925508"/>
                  <a:pt x="638901" y="1941534"/>
                </a:cubicBezTo>
                <a:cubicBezTo>
                  <a:pt x="597148" y="1937359"/>
                  <a:pt x="553747" y="1941348"/>
                  <a:pt x="513641" y="1929008"/>
                </a:cubicBezTo>
                <a:cubicBezTo>
                  <a:pt x="473260" y="1916583"/>
                  <a:pt x="447711" y="1822199"/>
                  <a:pt x="438485" y="1803748"/>
                </a:cubicBezTo>
                <a:cubicBezTo>
                  <a:pt x="366244" y="1659266"/>
                  <a:pt x="316993" y="1599920"/>
                  <a:pt x="275647" y="1465545"/>
                </a:cubicBezTo>
                <a:cubicBezTo>
                  <a:pt x="269386" y="1445196"/>
                  <a:pt x="267296" y="1423792"/>
                  <a:pt x="263121" y="1402915"/>
                </a:cubicBezTo>
                <a:cubicBezTo>
                  <a:pt x="267296" y="1373688"/>
                  <a:pt x="261509" y="1341152"/>
                  <a:pt x="275647" y="1315233"/>
                </a:cubicBezTo>
                <a:cubicBezTo>
                  <a:pt x="288449" y="1291762"/>
                  <a:pt x="314003" y="1276333"/>
                  <a:pt x="338277" y="1265129"/>
                </a:cubicBezTo>
                <a:cubicBezTo>
                  <a:pt x="362463" y="1253966"/>
                  <a:pt x="549826" y="1216881"/>
                  <a:pt x="563745" y="1215025"/>
                </a:cubicBezTo>
                <a:cubicBezTo>
                  <a:pt x="799063" y="1183649"/>
                  <a:pt x="878728" y="1188260"/>
                  <a:pt x="1127416" y="1177447"/>
                </a:cubicBezTo>
                <a:lnTo>
                  <a:pt x="1390463" y="1164921"/>
                </a:lnTo>
                <a:cubicBezTo>
                  <a:pt x="1473970" y="1169096"/>
                  <a:pt x="1557632" y="1170867"/>
                  <a:pt x="1640984" y="1177447"/>
                </a:cubicBezTo>
                <a:cubicBezTo>
                  <a:pt x="1719072" y="1183612"/>
                  <a:pt x="1871919" y="1203182"/>
                  <a:pt x="1966660" y="1215025"/>
                </a:cubicBezTo>
                <a:cubicBezTo>
                  <a:pt x="1994510" y="1222982"/>
                  <a:pt x="2086371" y="1246003"/>
                  <a:pt x="2116973" y="1265129"/>
                </a:cubicBezTo>
                <a:cubicBezTo>
                  <a:pt x="2151223" y="1286535"/>
                  <a:pt x="2164055" y="1317827"/>
                  <a:pt x="2179603" y="1352811"/>
                </a:cubicBezTo>
                <a:cubicBezTo>
                  <a:pt x="2188735" y="1373358"/>
                  <a:pt x="2195523" y="1394894"/>
                  <a:pt x="2204655" y="1415441"/>
                </a:cubicBezTo>
                <a:cubicBezTo>
                  <a:pt x="2225845" y="1463118"/>
                  <a:pt x="2227891" y="1462821"/>
                  <a:pt x="2254759" y="1503123"/>
                </a:cubicBezTo>
                <a:cubicBezTo>
                  <a:pt x="2234729" y="1417994"/>
                  <a:pt x="2206838" y="1252065"/>
                  <a:pt x="2154551" y="1164921"/>
                </a:cubicBezTo>
                <a:cubicBezTo>
                  <a:pt x="2099733" y="1073557"/>
                  <a:pt x="2029660" y="1009211"/>
                  <a:pt x="1941608" y="951978"/>
                </a:cubicBezTo>
                <a:cubicBezTo>
                  <a:pt x="1897743" y="923466"/>
                  <a:pt x="1851800" y="897682"/>
                  <a:pt x="1803822" y="876822"/>
                </a:cubicBezTo>
                <a:cubicBezTo>
                  <a:pt x="1755388" y="855764"/>
                  <a:pt x="1705299" y="837076"/>
                  <a:pt x="1653510" y="826718"/>
                </a:cubicBezTo>
                <a:cubicBezTo>
                  <a:pt x="1600127" y="816041"/>
                  <a:pt x="1544951" y="818367"/>
                  <a:pt x="1490671" y="814192"/>
                </a:cubicBezTo>
                <a:cubicBezTo>
                  <a:pt x="1461444" y="826718"/>
                  <a:pt x="1427019" y="830944"/>
                  <a:pt x="1402989" y="851770"/>
                </a:cubicBezTo>
                <a:cubicBezTo>
                  <a:pt x="1309657" y="932658"/>
                  <a:pt x="1268389" y="1045815"/>
                  <a:pt x="1215099" y="1152395"/>
                </a:cubicBezTo>
                <a:cubicBezTo>
                  <a:pt x="1206748" y="1198324"/>
                  <a:pt x="1192501" y="1243564"/>
                  <a:pt x="1190047" y="1290181"/>
                </a:cubicBezTo>
                <a:cubicBezTo>
                  <a:pt x="1188278" y="1323797"/>
                  <a:pt x="1196369" y="1357303"/>
                  <a:pt x="1202573" y="1390389"/>
                </a:cubicBezTo>
                <a:cubicBezTo>
                  <a:pt x="1215185" y="1457652"/>
                  <a:pt x="1232674" y="1517867"/>
                  <a:pt x="1265203" y="1578279"/>
                </a:cubicBezTo>
                <a:cubicBezTo>
                  <a:pt x="1299608" y="1642175"/>
                  <a:pt x="1347043" y="1694818"/>
                  <a:pt x="1402989" y="1741118"/>
                </a:cubicBezTo>
                <a:cubicBezTo>
                  <a:pt x="1492422" y="1815131"/>
                  <a:pt x="1587448" y="1882128"/>
                  <a:pt x="1678562" y="1954060"/>
                </a:cubicBezTo>
                <a:cubicBezTo>
                  <a:pt x="1746122" y="2007397"/>
                  <a:pt x="1811294" y="2063719"/>
                  <a:pt x="1878978" y="2116899"/>
                </a:cubicBezTo>
                <a:cubicBezTo>
                  <a:pt x="1928225" y="2155593"/>
                  <a:pt x="1982156" y="2188391"/>
                  <a:pt x="2029290" y="2229633"/>
                </a:cubicBezTo>
                <a:cubicBezTo>
                  <a:pt x="2151718" y="2336757"/>
                  <a:pt x="2098114" y="2285930"/>
                  <a:pt x="2192129" y="2379945"/>
                </a:cubicBezTo>
                <a:cubicBezTo>
                  <a:pt x="2206371" y="2422672"/>
                  <a:pt x="2219204" y="2423825"/>
                  <a:pt x="2167077" y="2455101"/>
                </a:cubicBezTo>
                <a:cubicBezTo>
                  <a:pt x="2039289" y="2531774"/>
                  <a:pt x="1963932" y="2575401"/>
                  <a:pt x="1828874" y="2605414"/>
                </a:cubicBezTo>
                <a:cubicBezTo>
                  <a:pt x="1796013" y="2612716"/>
                  <a:pt x="1762069" y="2613765"/>
                  <a:pt x="1728666" y="2617940"/>
                </a:cubicBezTo>
                <a:cubicBezTo>
                  <a:pt x="1577425" y="2607137"/>
                  <a:pt x="1504291" y="2608599"/>
                  <a:pt x="1352885" y="2567836"/>
                </a:cubicBezTo>
                <a:cubicBezTo>
                  <a:pt x="1297553" y="2552939"/>
                  <a:pt x="1222138" y="2524770"/>
                  <a:pt x="1177521" y="2480153"/>
                </a:cubicBezTo>
                <a:cubicBezTo>
                  <a:pt x="1166876" y="2469508"/>
                  <a:pt x="1203216" y="2495963"/>
                  <a:pt x="1215099" y="2505206"/>
                </a:cubicBezTo>
                <a:cubicBezTo>
                  <a:pt x="1240840" y="2525227"/>
                  <a:pt x="1266125" y="2545900"/>
                  <a:pt x="1290255" y="2567836"/>
                </a:cubicBezTo>
                <a:cubicBezTo>
                  <a:pt x="1411871" y="2678396"/>
                  <a:pt x="1297995" y="2589298"/>
                  <a:pt x="1402989" y="2668044"/>
                </a:cubicBezTo>
                <a:cubicBezTo>
                  <a:pt x="1394638" y="2680570"/>
                  <a:pt x="1390463" y="2697271"/>
                  <a:pt x="1377937" y="2705622"/>
                </a:cubicBezTo>
                <a:cubicBezTo>
                  <a:pt x="1323257" y="2742075"/>
                  <a:pt x="1289798" y="2698826"/>
                  <a:pt x="1252677" y="2655518"/>
                </a:cubicBezTo>
                <a:cubicBezTo>
                  <a:pt x="1223285" y="2621228"/>
                  <a:pt x="1200277" y="2581795"/>
                  <a:pt x="1177521" y="2542784"/>
                </a:cubicBezTo>
                <a:cubicBezTo>
                  <a:pt x="1076600" y="2369776"/>
                  <a:pt x="1064128" y="2335613"/>
                  <a:pt x="1002156" y="2141951"/>
                </a:cubicBezTo>
                <a:cubicBezTo>
                  <a:pt x="944006" y="1960232"/>
                  <a:pt x="1001130" y="2113136"/>
                  <a:pt x="964578" y="1979112"/>
                </a:cubicBezTo>
                <a:cubicBezTo>
                  <a:pt x="957630" y="1953635"/>
                  <a:pt x="947877" y="1929008"/>
                  <a:pt x="939526" y="1903956"/>
                </a:cubicBezTo>
                <a:cubicBezTo>
                  <a:pt x="943701" y="1874729"/>
                  <a:pt x="943568" y="1844553"/>
                  <a:pt x="952052" y="1816274"/>
                </a:cubicBezTo>
                <a:cubicBezTo>
                  <a:pt x="956378" y="1801855"/>
                  <a:pt x="967191" y="1790026"/>
                  <a:pt x="977104" y="1778696"/>
                </a:cubicBezTo>
                <a:cubicBezTo>
                  <a:pt x="996546" y="1756477"/>
                  <a:pt x="1016115" y="1733780"/>
                  <a:pt x="1039734" y="1716066"/>
                </a:cubicBezTo>
                <a:cubicBezTo>
                  <a:pt x="1104853" y="1667227"/>
                  <a:pt x="1222210" y="1626014"/>
                  <a:pt x="1290255" y="1603332"/>
                </a:cubicBezTo>
                <a:cubicBezTo>
                  <a:pt x="1360445" y="1579935"/>
                  <a:pt x="1431419" y="1558646"/>
                  <a:pt x="1503197" y="1540701"/>
                </a:cubicBezTo>
                <a:cubicBezTo>
                  <a:pt x="1563861" y="1525535"/>
                  <a:pt x="1661919" y="1512658"/>
                  <a:pt x="1728666" y="1503123"/>
                </a:cubicBezTo>
                <a:cubicBezTo>
                  <a:pt x="1754782" y="1507476"/>
                  <a:pt x="1877923" y="1506867"/>
                  <a:pt x="1916556" y="1553227"/>
                </a:cubicBezTo>
                <a:cubicBezTo>
                  <a:pt x="1928510" y="1567572"/>
                  <a:pt x="1933257" y="1586630"/>
                  <a:pt x="1941608" y="1603332"/>
                </a:cubicBezTo>
                <a:cubicBezTo>
                  <a:pt x="1945783" y="1628384"/>
                  <a:pt x="1950542" y="1653346"/>
                  <a:pt x="1954134" y="1678488"/>
                </a:cubicBezTo>
                <a:cubicBezTo>
                  <a:pt x="1973893" y="1816804"/>
                  <a:pt x="1977324" y="1934707"/>
                  <a:pt x="2016764" y="2079321"/>
                </a:cubicBezTo>
                <a:lnTo>
                  <a:pt x="2054342" y="2217107"/>
                </a:lnTo>
                <a:cubicBezTo>
                  <a:pt x="2062592" y="2283111"/>
                  <a:pt x="2083774" y="2354587"/>
                  <a:pt x="2041816" y="2417523"/>
                </a:cubicBezTo>
                <a:cubicBezTo>
                  <a:pt x="2032267" y="2431847"/>
                  <a:pt x="2008413" y="2425874"/>
                  <a:pt x="1991712" y="2430049"/>
                </a:cubicBezTo>
                <a:cubicBezTo>
                  <a:pt x="1933257" y="2417523"/>
                  <a:pt x="1872408" y="2413234"/>
                  <a:pt x="1816348" y="2392471"/>
                </a:cubicBezTo>
                <a:cubicBezTo>
                  <a:pt x="1758538" y="2371060"/>
                  <a:pt x="1705147" y="2338465"/>
                  <a:pt x="1653510" y="2304789"/>
                </a:cubicBezTo>
                <a:cubicBezTo>
                  <a:pt x="1549415" y="2236901"/>
                  <a:pt x="1460811" y="2143357"/>
                  <a:pt x="1390463" y="2041743"/>
                </a:cubicBezTo>
                <a:cubicBezTo>
                  <a:pt x="1339822" y="1968595"/>
                  <a:pt x="1278404" y="1825275"/>
                  <a:pt x="1240151" y="1741118"/>
                </a:cubicBezTo>
                <a:cubicBezTo>
                  <a:pt x="1236444" y="1715172"/>
                  <a:pt x="1213902" y="1636143"/>
                  <a:pt x="1240151" y="1603332"/>
                </a:cubicBezTo>
                <a:cubicBezTo>
                  <a:pt x="1248399" y="1593022"/>
                  <a:pt x="1265033" y="1594433"/>
                  <a:pt x="1277729" y="1590806"/>
                </a:cubicBezTo>
                <a:cubicBezTo>
                  <a:pt x="1340983" y="1572733"/>
                  <a:pt x="1377875" y="1568703"/>
                  <a:pt x="1453093" y="1565753"/>
                </a:cubicBezTo>
                <a:cubicBezTo>
                  <a:pt x="1624201" y="1559043"/>
                  <a:pt x="1795471" y="1557402"/>
                  <a:pt x="1966660" y="1553227"/>
                </a:cubicBezTo>
                <a:cubicBezTo>
                  <a:pt x="2121148" y="1528175"/>
                  <a:pt x="2276656" y="1508764"/>
                  <a:pt x="2430123" y="1478071"/>
                </a:cubicBezTo>
                <a:cubicBezTo>
                  <a:pt x="2636440" y="1436808"/>
                  <a:pt x="2709135" y="1428651"/>
                  <a:pt x="2906112" y="1365337"/>
                </a:cubicBezTo>
                <a:cubicBezTo>
                  <a:pt x="2948925" y="1351576"/>
                  <a:pt x="2989619" y="1331934"/>
                  <a:pt x="3031373" y="1315233"/>
                </a:cubicBezTo>
                <a:cubicBezTo>
                  <a:pt x="3048074" y="1298532"/>
                  <a:pt x="3066976" y="1283773"/>
                  <a:pt x="3081477" y="1265129"/>
                </a:cubicBezTo>
                <a:cubicBezTo>
                  <a:pt x="3096424" y="1245911"/>
                  <a:pt x="3107397" y="1223872"/>
                  <a:pt x="3119055" y="1202499"/>
                </a:cubicBezTo>
                <a:cubicBezTo>
                  <a:pt x="3132467" y="1177910"/>
                  <a:pt x="3146578" y="1153485"/>
                  <a:pt x="3156633" y="1127343"/>
                </a:cubicBezTo>
                <a:cubicBezTo>
                  <a:pt x="3181061" y="1063831"/>
                  <a:pt x="3185870" y="1018703"/>
                  <a:pt x="3194211" y="951978"/>
                </a:cubicBezTo>
                <a:cubicBezTo>
                  <a:pt x="3198901" y="914461"/>
                  <a:pt x="3202562" y="876822"/>
                  <a:pt x="3206737" y="839244"/>
                </a:cubicBezTo>
                <a:cubicBezTo>
                  <a:pt x="3201773" y="814424"/>
                  <a:pt x="3190530" y="753045"/>
                  <a:pt x="3181685" y="726510"/>
                </a:cubicBezTo>
                <a:cubicBezTo>
                  <a:pt x="3174575" y="705179"/>
                  <a:pt x="3169527" y="682300"/>
                  <a:pt x="3156633" y="663879"/>
                </a:cubicBezTo>
                <a:cubicBezTo>
                  <a:pt x="3139702" y="639692"/>
                  <a:pt x="3117218" y="619490"/>
                  <a:pt x="3094003" y="601249"/>
                </a:cubicBezTo>
                <a:cubicBezTo>
                  <a:pt x="3014348" y="538664"/>
                  <a:pt x="2973980" y="516391"/>
                  <a:pt x="2881060" y="488515"/>
                </a:cubicBezTo>
                <a:cubicBezTo>
                  <a:pt x="2803334" y="465197"/>
                  <a:pt x="2687489" y="440794"/>
                  <a:pt x="2605488" y="425885"/>
                </a:cubicBezTo>
                <a:cubicBezTo>
                  <a:pt x="2555512" y="416798"/>
                  <a:pt x="2505841" y="404452"/>
                  <a:pt x="2455175" y="400833"/>
                </a:cubicBezTo>
                <a:cubicBezTo>
                  <a:pt x="2330164" y="391904"/>
                  <a:pt x="2204654" y="392482"/>
                  <a:pt x="2079394" y="388307"/>
                </a:cubicBezTo>
                <a:cubicBezTo>
                  <a:pt x="1991837" y="390673"/>
                  <a:pt x="1656254" y="388522"/>
                  <a:pt x="1490671" y="413359"/>
                </a:cubicBezTo>
                <a:cubicBezTo>
                  <a:pt x="1448562" y="419675"/>
                  <a:pt x="1406859" y="428658"/>
                  <a:pt x="1365411" y="438411"/>
                </a:cubicBezTo>
                <a:cubicBezTo>
                  <a:pt x="1335822" y="445373"/>
                  <a:pt x="1305668" y="451489"/>
                  <a:pt x="1277729" y="463463"/>
                </a:cubicBezTo>
                <a:cubicBezTo>
                  <a:pt x="1217707" y="489187"/>
                  <a:pt x="1137703" y="549304"/>
                  <a:pt x="1089838" y="588723"/>
                </a:cubicBezTo>
                <a:cubicBezTo>
                  <a:pt x="1051027" y="620685"/>
                  <a:pt x="1010629" y="651463"/>
                  <a:pt x="977104" y="688932"/>
                </a:cubicBezTo>
                <a:cubicBezTo>
                  <a:pt x="939236" y="731255"/>
                  <a:pt x="910299" y="780789"/>
                  <a:pt x="876896" y="826718"/>
                </a:cubicBezTo>
                <a:cubicBezTo>
                  <a:pt x="860195" y="885173"/>
                  <a:pt x="829828" y="941364"/>
                  <a:pt x="826792" y="1002082"/>
                </a:cubicBezTo>
                <a:cubicBezTo>
                  <a:pt x="814185" y="1254217"/>
                  <a:pt x="841089" y="1332889"/>
                  <a:pt x="939526" y="1540701"/>
                </a:cubicBezTo>
                <a:cubicBezTo>
                  <a:pt x="981899" y="1630156"/>
                  <a:pt x="1024302" y="1720156"/>
                  <a:pt x="1077312" y="1803748"/>
                </a:cubicBezTo>
                <a:cubicBezTo>
                  <a:pt x="1197170" y="1992755"/>
                  <a:pt x="1325600" y="2129673"/>
                  <a:pt x="1490671" y="2279737"/>
                </a:cubicBezTo>
                <a:cubicBezTo>
                  <a:pt x="1550019" y="2333689"/>
                  <a:pt x="1612617" y="2384395"/>
                  <a:pt x="1678562" y="2430049"/>
                </a:cubicBezTo>
                <a:cubicBezTo>
                  <a:pt x="1775721" y="2497313"/>
                  <a:pt x="1877331" y="2558025"/>
                  <a:pt x="1979186" y="2617940"/>
                </a:cubicBezTo>
                <a:cubicBezTo>
                  <a:pt x="2090344" y="2683327"/>
                  <a:pt x="2200660" y="2751003"/>
                  <a:pt x="2317389" y="2805830"/>
                </a:cubicBezTo>
                <a:cubicBezTo>
                  <a:pt x="2476700" y="2880658"/>
                  <a:pt x="2642724" y="2940280"/>
                  <a:pt x="2805904" y="3006247"/>
                </a:cubicBezTo>
                <a:cubicBezTo>
                  <a:pt x="2838978" y="3019617"/>
                  <a:pt x="2906112" y="3043825"/>
                  <a:pt x="2906112" y="3043825"/>
                </a:cubicBezTo>
                <a:cubicBezTo>
                  <a:pt x="3016686" y="3191257"/>
                  <a:pt x="2842180" y="2939282"/>
                  <a:pt x="2956216" y="3319397"/>
                </a:cubicBezTo>
                <a:cubicBezTo>
                  <a:pt x="2962677" y="3340934"/>
                  <a:pt x="2997970" y="3336098"/>
                  <a:pt x="3018847" y="3344449"/>
                </a:cubicBezTo>
                <a:cubicBezTo>
                  <a:pt x="3035548" y="3340274"/>
                  <a:pt x="3053279" y="3339047"/>
                  <a:pt x="3068951" y="3331923"/>
                </a:cubicBezTo>
                <a:cubicBezTo>
                  <a:pt x="3157518" y="3291665"/>
                  <a:pt x="3175809" y="3268351"/>
                  <a:pt x="3244315" y="3194137"/>
                </a:cubicBezTo>
                <a:cubicBezTo>
                  <a:pt x="3296932" y="3137135"/>
                  <a:pt x="3332216" y="3088155"/>
                  <a:pt x="3369575" y="3018773"/>
                </a:cubicBezTo>
                <a:cubicBezTo>
                  <a:pt x="3380235" y="2998976"/>
                  <a:pt x="3386276" y="2977020"/>
                  <a:pt x="3394627" y="2956143"/>
                </a:cubicBezTo>
                <a:cubicBezTo>
                  <a:pt x="3398802" y="2926915"/>
                  <a:pt x="3407153" y="2897984"/>
                  <a:pt x="3407153" y="2868460"/>
                </a:cubicBezTo>
                <a:cubicBezTo>
                  <a:pt x="3407153" y="2753066"/>
                  <a:pt x="3384634" y="2704019"/>
                  <a:pt x="3306945" y="2605414"/>
                </a:cubicBezTo>
                <a:cubicBezTo>
                  <a:pt x="3233767" y="2512534"/>
                  <a:pt x="3149009" y="2429387"/>
                  <a:pt x="3068951" y="2342367"/>
                </a:cubicBezTo>
                <a:cubicBezTo>
                  <a:pt x="3052959" y="2324985"/>
                  <a:pt x="3035548" y="2308964"/>
                  <a:pt x="3018847" y="2292263"/>
                </a:cubicBezTo>
                <a:lnTo>
                  <a:pt x="2993794" y="2267211"/>
                </a:lnTo>
                <a:cubicBezTo>
                  <a:pt x="2989619" y="2246334"/>
                  <a:pt x="2981268" y="2225871"/>
                  <a:pt x="2981268" y="2204581"/>
                </a:cubicBezTo>
                <a:cubicBezTo>
                  <a:pt x="2981268" y="2159694"/>
                  <a:pt x="2995356" y="2110650"/>
                  <a:pt x="3006321" y="2066795"/>
                </a:cubicBezTo>
                <a:cubicBezTo>
                  <a:pt x="3010496" y="2029217"/>
                  <a:pt x="3018847" y="1991870"/>
                  <a:pt x="3018847" y="1954060"/>
                </a:cubicBezTo>
                <a:cubicBezTo>
                  <a:pt x="3018847" y="1940856"/>
                  <a:pt x="3012226" y="1928292"/>
                  <a:pt x="3006321" y="1916482"/>
                </a:cubicBezTo>
                <a:cubicBezTo>
                  <a:pt x="2956676" y="1817194"/>
                  <a:pt x="2881875" y="1847074"/>
                  <a:pt x="2743274" y="1816274"/>
                </a:cubicBezTo>
                <a:lnTo>
                  <a:pt x="2517805" y="1766170"/>
                </a:lnTo>
                <a:cubicBezTo>
                  <a:pt x="2551208" y="1757819"/>
                  <a:pt x="2584107" y="1747102"/>
                  <a:pt x="2618014" y="1741118"/>
                </a:cubicBezTo>
                <a:cubicBezTo>
                  <a:pt x="2757048" y="1716583"/>
                  <a:pt x="2714162" y="1747752"/>
                  <a:pt x="2856008" y="1691014"/>
                </a:cubicBezTo>
                <a:cubicBezTo>
                  <a:pt x="2914511" y="1667613"/>
                  <a:pt x="3027742" y="1605159"/>
                  <a:pt x="3081477" y="1565753"/>
                </a:cubicBezTo>
                <a:cubicBezTo>
                  <a:pt x="3112519" y="1542989"/>
                  <a:pt x="3139932" y="1515649"/>
                  <a:pt x="3169159" y="1490597"/>
                </a:cubicBezTo>
                <a:cubicBezTo>
                  <a:pt x="3196694" y="1435527"/>
                  <a:pt x="3213803" y="1425076"/>
                  <a:pt x="3181685" y="1352811"/>
                </a:cubicBezTo>
                <a:cubicBezTo>
                  <a:pt x="3175571" y="1339054"/>
                  <a:pt x="3156633" y="1336110"/>
                  <a:pt x="3144107" y="1327759"/>
                </a:cubicBezTo>
                <a:cubicBezTo>
                  <a:pt x="3131581" y="1331934"/>
                  <a:pt x="3115865" y="1330949"/>
                  <a:pt x="3106529" y="1340285"/>
                </a:cubicBezTo>
                <a:cubicBezTo>
                  <a:pt x="3097193" y="1349621"/>
                  <a:pt x="3106761" y="1374461"/>
                  <a:pt x="3094003" y="1377863"/>
                </a:cubicBezTo>
                <a:cubicBezTo>
                  <a:pt x="3037378" y="1392963"/>
                  <a:pt x="2977039" y="1385522"/>
                  <a:pt x="2918638" y="1390389"/>
                </a:cubicBezTo>
                <a:cubicBezTo>
                  <a:pt x="2876821" y="1393874"/>
                  <a:pt x="2835131" y="1398740"/>
                  <a:pt x="2793378" y="1402915"/>
                </a:cubicBezTo>
                <a:cubicBezTo>
                  <a:pt x="2694107" y="1442623"/>
                  <a:pt x="2629587" y="1460719"/>
                  <a:pt x="2542858" y="1528175"/>
                </a:cubicBezTo>
                <a:cubicBezTo>
                  <a:pt x="2484468" y="1573590"/>
                  <a:pt x="2428104" y="1645838"/>
                  <a:pt x="2380019" y="1703540"/>
                </a:cubicBezTo>
                <a:cubicBezTo>
                  <a:pt x="2369893" y="1733918"/>
                  <a:pt x="2318722" y="1877824"/>
                  <a:pt x="2317389" y="1916482"/>
                </a:cubicBezTo>
                <a:cubicBezTo>
                  <a:pt x="2314364" y="2004212"/>
                  <a:pt x="2318159" y="2092538"/>
                  <a:pt x="2329915" y="2179529"/>
                </a:cubicBezTo>
                <a:cubicBezTo>
                  <a:pt x="2353967" y="2357517"/>
                  <a:pt x="2457995" y="2586003"/>
                  <a:pt x="2530331" y="2730674"/>
                </a:cubicBezTo>
                <a:cubicBezTo>
                  <a:pt x="2602298" y="2874607"/>
                  <a:pt x="2564953" y="2818589"/>
                  <a:pt x="2630540" y="2906038"/>
                </a:cubicBezTo>
                <a:cubicBezTo>
                  <a:pt x="2605488" y="2910213"/>
                  <a:pt x="2580701" y="2916539"/>
                  <a:pt x="2555384" y="2918564"/>
                </a:cubicBezTo>
                <a:cubicBezTo>
                  <a:pt x="2476196" y="2924899"/>
                  <a:pt x="2396345" y="2922317"/>
                  <a:pt x="2317389" y="2931090"/>
                </a:cubicBezTo>
                <a:cubicBezTo>
                  <a:pt x="2283169" y="2934892"/>
                  <a:pt x="2250584" y="2947792"/>
                  <a:pt x="2217181" y="2956143"/>
                </a:cubicBezTo>
                <a:cubicBezTo>
                  <a:pt x="2142025" y="2951967"/>
                  <a:pt x="2065423" y="2958867"/>
                  <a:pt x="1991712" y="2943616"/>
                </a:cubicBezTo>
                <a:cubicBezTo>
                  <a:pt x="1942308" y="2933394"/>
                  <a:pt x="1898216" y="2905144"/>
                  <a:pt x="1853926" y="2880986"/>
                </a:cubicBezTo>
                <a:cubicBezTo>
                  <a:pt x="1806134" y="2854917"/>
                  <a:pt x="1760273" y="2825178"/>
                  <a:pt x="1716140" y="2793304"/>
                </a:cubicBezTo>
                <a:cubicBezTo>
                  <a:pt x="1666442" y="2757411"/>
                  <a:pt x="1641274" y="2730964"/>
                  <a:pt x="1603405" y="2693096"/>
                </a:cubicBezTo>
                <a:cubicBezTo>
                  <a:pt x="1599230" y="2680570"/>
                  <a:pt x="1581543" y="2646182"/>
                  <a:pt x="1590879" y="2655518"/>
                </a:cubicBezTo>
                <a:cubicBezTo>
                  <a:pt x="1604083" y="2668722"/>
                  <a:pt x="1605387" y="2690211"/>
                  <a:pt x="1615931" y="2705622"/>
                </a:cubicBezTo>
                <a:cubicBezTo>
                  <a:pt x="1710383" y="2843666"/>
                  <a:pt x="1734872" y="2882861"/>
                  <a:pt x="1841400" y="2981195"/>
                </a:cubicBezTo>
                <a:cubicBezTo>
                  <a:pt x="1865362" y="3003314"/>
                  <a:pt x="1890183" y="3024644"/>
                  <a:pt x="1916556" y="3043825"/>
                </a:cubicBezTo>
                <a:cubicBezTo>
                  <a:pt x="1936246" y="3058145"/>
                  <a:pt x="1996401" y="3098618"/>
                  <a:pt x="1979186" y="3081403"/>
                </a:cubicBezTo>
                <a:cubicBezTo>
                  <a:pt x="1768465" y="2870682"/>
                  <a:pt x="1939480" y="3081234"/>
                  <a:pt x="1816348" y="2943616"/>
                </a:cubicBezTo>
                <a:cubicBezTo>
                  <a:pt x="1761086" y="2881852"/>
                  <a:pt x="1695270" y="2827314"/>
                  <a:pt x="1653510" y="2755726"/>
                </a:cubicBezTo>
                <a:cubicBezTo>
                  <a:pt x="1576645" y="2623960"/>
                  <a:pt x="1547940" y="2585748"/>
                  <a:pt x="1490671" y="2442575"/>
                </a:cubicBezTo>
                <a:cubicBezTo>
                  <a:pt x="1479382" y="2414352"/>
                  <a:pt x="1473970" y="2384120"/>
                  <a:pt x="1465619" y="2354893"/>
                </a:cubicBezTo>
                <a:cubicBezTo>
                  <a:pt x="1469794" y="2292263"/>
                  <a:pt x="1468834" y="2229078"/>
                  <a:pt x="1478145" y="2167003"/>
                </a:cubicBezTo>
                <a:cubicBezTo>
                  <a:pt x="1481480" y="2144767"/>
                  <a:pt x="1491629" y="2123654"/>
                  <a:pt x="1503197" y="2104373"/>
                </a:cubicBezTo>
                <a:cubicBezTo>
                  <a:pt x="1516952" y="2081448"/>
                  <a:pt x="1534396" y="2060648"/>
                  <a:pt x="1553301" y="2041743"/>
                </a:cubicBezTo>
                <a:cubicBezTo>
                  <a:pt x="1591310" y="2003733"/>
                  <a:pt x="1626581" y="1979581"/>
                  <a:pt x="1678562" y="1966586"/>
                </a:cubicBezTo>
                <a:cubicBezTo>
                  <a:pt x="1707205" y="1959425"/>
                  <a:pt x="1737017" y="1958235"/>
                  <a:pt x="1766244" y="1954060"/>
                </a:cubicBezTo>
                <a:lnTo>
                  <a:pt x="1866452" y="1966586"/>
                </a:lnTo>
                <a:cubicBezTo>
                  <a:pt x="1880285" y="1977652"/>
                  <a:pt x="1846303" y="2000995"/>
                  <a:pt x="1828874" y="2004164"/>
                </a:cubicBezTo>
                <a:cubicBezTo>
                  <a:pt x="1795754" y="2010186"/>
                  <a:pt x="1762069" y="1995813"/>
                  <a:pt x="1728666" y="1991638"/>
                </a:cubicBezTo>
                <a:cubicBezTo>
                  <a:pt x="1711965" y="1979112"/>
                  <a:pt x="1693902" y="1968220"/>
                  <a:pt x="1678562" y="1954060"/>
                </a:cubicBezTo>
                <a:cubicBezTo>
                  <a:pt x="1437884" y="1731897"/>
                  <a:pt x="1695391" y="1931219"/>
                  <a:pt x="1315307" y="1565753"/>
                </a:cubicBezTo>
                <a:cubicBezTo>
                  <a:pt x="1187332" y="1442700"/>
                  <a:pt x="1043481" y="1336995"/>
                  <a:pt x="914474" y="1215025"/>
                </a:cubicBezTo>
                <a:cubicBezTo>
                  <a:pt x="813619" y="1119671"/>
                  <a:pt x="724518" y="1012543"/>
                  <a:pt x="626375" y="914400"/>
                </a:cubicBezTo>
                <a:cubicBezTo>
                  <a:pt x="553277" y="841302"/>
                  <a:pt x="486921" y="758801"/>
                  <a:pt x="400907" y="701458"/>
                </a:cubicBezTo>
                <a:cubicBezTo>
                  <a:pt x="388381" y="693107"/>
                  <a:pt x="352684" y="687051"/>
                  <a:pt x="363329" y="676406"/>
                </a:cubicBezTo>
                <a:cubicBezTo>
                  <a:pt x="375502" y="664233"/>
                  <a:pt x="396218" y="688932"/>
                  <a:pt x="413433" y="688932"/>
                </a:cubicBezTo>
                <a:cubicBezTo>
                  <a:pt x="426637" y="688932"/>
                  <a:pt x="388502" y="680200"/>
                  <a:pt x="375855" y="676406"/>
                </a:cubicBezTo>
                <a:cubicBezTo>
                  <a:pt x="283147" y="648593"/>
                  <a:pt x="307162" y="655151"/>
                  <a:pt x="225542" y="638827"/>
                </a:cubicBezTo>
                <a:cubicBezTo>
                  <a:pt x="192139" y="643002"/>
                  <a:pt x="157810" y="642496"/>
                  <a:pt x="125334" y="651353"/>
                </a:cubicBezTo>
                <a:cubicBezTo>
                  <a:pt x="89777" y="661051"/>
                  <a:pt x="81560" y="687586"/>
                  <a:pt x="62704" y="713984"/>
                </a:cubicBezTo>
                <a:cubicBezTo>
                  <a:pt x="50570" y="730972"/>
                  <a:pt x="37652" y="747387"/>
                  <a:pt x="25126" y="764088"/>
                </a:cubicBezTo>
                <a:cubicBezTo>
                  <a:pt x="16775" y="797491"/>
                  <a:pt x="-1302" y="829893"/>
                  <a:pt x="74" y="864296"/>
                </a:cubicBezTo>
                <a:cubicBezTo>
                  <a:pt x="5575" y="1001816"/>
                  <a:pt x="42670" y="1123180"/>
                  <a:pt x="112808" y="1240077"/>
                </a:cubicBezTo>
                <a:cubicBezTo>
                  <a:pt x="170008" y="1335410"/>
                  <a:pt x="237580" y="1424127"/>
                  <a:pt x="300699" y="1515649"/>
                </a:cubicBezTo>
                <a:cubicBezTo>
                  <a:pt x="321091" y="1545217"/>
                  <a:pt x="344849" y="1572533"/>
                  <a:pt x="363329" y="1603332"/>
                </a:cubicBezTo>
                <a:cubicBezTo>
                  <a:pt x="388381" y="1645085"/>
                  <a:pt x="415169" y="1685845"/>
                  <a:pt x="438485" y="1728592"/>
                </a:cubicBezTo>
                <a:cubicBezTo>
                  <a:pt x="494775" y="1831791"/>
                  <a:pt x="545282" y="1945482"/>
                  <a:pt x="588797" y="2054269"/>
                </a:cubicBezTo>
                <a:cubicBezTo>
                  <a:pt x="643515" y="2191063"/>
                  <a:pt x="629067" y="2163449"/>
                  <a:pt x="663953" y="2279737"/>
                </a:cubicBezTo>
                <a:cubicBezTo>
                  <a:pt x="667747" y="2292384"/>
                  <a:pt x="673277" y="2304506"/>
                  <a:pt x="676479" y="2317315"/>
                </a:cubicBezTo>
                <a:cubicBezTo>
                  <a:pt x="681643" y="2337969"/>
                  <a:pt x="684830" y="2359068"/>
                  <a:pt x="689005" y="2379945"/>
                </a:cubicBezTo>
                <a:cubicBezTo>
                  <a:pt x="693180" y="2480153"/>
                  <a:pt x="692169" y="2580713"/>
                  <a:pt x="701531" y="2680570"/>
                </a:cubicBezTo>
                <a:cubicBezTo>
                  <a:pt x="704745" y="2714850"/>
                  <a:pt x="715696" y="2748114"/>
                  <a:pt x="726584" y="2780778"/>
                </a:cubicBezTo>
                <a:cubicBezTo>
                  <a:pt x="730759" y="2793304"/>
                  <a:pt x="733205" y="2806546"/>
                  <a:pt x="739110" y="2818356"/>
                </a:cubicBezTo>
                <a:cubicBezTo>
                  <a:pt x="745843" y="2831821"/>
                  <a:pt x="749773" y="2851507"/>
                  <a:pt x="764162" y="2855934"/>
                </a:cubicBezTo>
                <a:cubicBezTo>
                  <a:pt x="808241" y="2869497"/>
                  <a:pt x="856019" y="2864285"/>
                  <a:pt x="901948" y="2868460"/>
                </a:cubicBezTo>
                <a:cubicBezTo>
                  <a:pt x="1018858" y="2855934"/>
                  <a:pt x="1136698" y="2850212"/>
                  <a:pt x="1252677" y="2830882"/>
                </a:cubicBezTo>
                <a:cubicBezTo>
                  <a:pt x="1345718" y="2815375"/>
                  <a:pt x="1522251" y="2750256"/>
                  <a:pt x="1603405" y="2705622"/>
                </a:cubicBezTo>
                <a:cubicBezTo>
                  <a:pt x="1631979" y="2689906"/>
                  <a:pt x="1653510" y="2663869"/>
                  <a:pt x="1678562" y="2642992"/>
                </a:cubicBezTo>
                <a:cubicBezTo>
                  <a:pt x="1670211" y="2630466"/>
                  <a:pt x="1668115" y="2609065"/>
                  <a:pt x="1653510" y="2605414"/>
                </a:cubicBezTo>
                <a:cubicBezTo>
                  <a:pt x="1580149" y="2587074"/>
                  <a:pt x="1428041" y="2580362"/>
                  <a:pt x="1428041" y="2580362"/>
                </a:cubicBezTo>
                <a:cubicBezTo>
                  <a:pt x="1402989" y="2584537"/>
                  <a:pt x="1374663" y="2605955"/>
                  <a:pt x="1352885" y="2592888"/>
                </a:cubicBezTo>
                <a:cubicBezTo>
                  <a:pt x="1338123" y="2584031"/>
                  <a:pt x="1353238" y="2554957"/>
                  <a:pt x="1365411" y="2542784"/>
                </a:cubicBezTo>
                <a:cubicBezTo>
                  <a:pt x="1397346" y="2510849"/>
                  <a:pt x="1442697" y="2495612"/>
                  <a:pt x="1478145" y="2467627"/>
                </a:cubicBezTo>
                <a:cubicBezTo>
                  <a:pt x="1522234" y="2432819"/>
                  <a:pt x="1559193" y="2389545"/>
                  <a:pt x="1603405" y="2354893"/>
                </a:cubicBezTo>
                <a:cubicBezTo>
                  <a:pt x="1713824" y="2268348"/>
                  <a:pt x="1830081" y="2189486"/>
                  <a:pt x="1941608" y="2104373"/>
                </a:cubicBezTo>
                <a:cubicBezTo>
                  <a:pt x="1988783" y="2068371"/>
                  <a:pt x="2033585" y="2029363"/>
                  <a:pt x="2079394" y="1991638"/>
                </a:cubicBezTo>
                <a:cubicBezTo>
                  <a:pt x="2104567" y="1970907"/>
                  <a:pt x="2133328" y="1953768"/>
                  <a:pt x="2154551" y="1929008"/>
                </a:cubicBezTo>
                <a:cubicBezTo>
                  <a:pt x="2179603" y="1899781"/>
                  <a:pt x="2203695" y="1869703"/>
                  <a:pt x="2229707" y="1841326"/>
                </a:cubicBezTo>
                <a:cubicBezTo>
                  <a:pt x="2249657" y="1819562"/>
                  <a:pt x="2273893" y="1801750"/>
                  <a:pt x="2292337" y="1778696"/>
                </a:cubicBezTo>
                <a:cubicBezTo>
                  <a:pt x="2331319" y="1729968"/>
                  <a:pt x="2335429" y="1699523"/>
                  <a:pt x="2354967" y="1640910"/>
                </a:cubicBezTo>
                <a:cubicBezTo>
                  <a:pt x="2359142" y="1615858"/>
                  <a:pt x="2367493" y="1591151"/>
                  <a:pt x="2367493" y="1565753"/>
                </a:cubicBezTo>
                <a:cubicBezTo>
                  <a:pt x="2367493" y="1524293"/>
                  <a:pt x="2329731" y="1428970"/>
                  <a:pt x="2317389" y="1402915"/>
                </a:cubicBezTo>
                <a:cubicBezTo>
                  <a:pt x="2261110" y="1284104"/>
                  <a:pt x="2247874" y="1273026"/>
                  <a:pt x="2179603" y="1177447"/>
                </a:cubicBezTo>
                <a:cubicBezTo>
                  <a:pt x="2175428" y="1164921"/>
                  <a:pt x="2172982" y="1151679"/>
                  <a:pt x="2167077" y="1139869"/>
                </a:cubicBezTo>
                <a:cubicBezTo>
                  <a:pt x="2160344" y="1126404"/>
                  <a:pt x="2142025" y="1117345"/>
                  <a:pt x="2142025" y="1102290"/>
                </a:cubicBezTo>
                <a:cubicBezTo>
                  <a:pt x="2142025" y="1036400"/>
                  <a:pt x="2168243" y="987510"/>
                  <a:pt x="2179603" y="926926"/>
                </a:cubicBezTo>
                <a:cubicBezTo>
                  <a:pt x="2221426" y="703869"/>
                  <a:pt x="2187610" y="844792"/>
                  <a:pt x="2217181" y="726510"/>
                </a:cubicBezTo>
                <a:cubicBezTo>
                  <a:pt x="2208547" y="545204"/>
                  <a:pt x="2220681" y="524557"/>
                  <a:pt x="2192129" y="400833"/>
                </a:cubicBezTo>
                <a:cubicBezTo>
                  <a:pt x="2184387" y="367284"/>
                  <a:pt x="2186176" y="329273"/>
                  <a:pt x="2167077" y="300625"/>
                </a:cubicBezTo>
                <a:cubicBezTo>
                  <a:pt x="2158726" y="288099"/>
                  <a:pt x="2149494" y="276118"/>
                  <a:pt x="2142025" y="263047"/>
                </a:cubicBezTo>
                <a:cubicBezTo>
                  <a:pt x="2108382" y="204172"/>
                  <a:pt x="2130811" y="219436"/>
                  <a:pt x="2079394" y="175364"/>
                </a:cubicBezTo>
                <a:cubicBezTo>
                  <a:pt x="2027261" y="130679"/>
                  <a:pt x="2031485" y="138664"/>
                  <a:pt x="1966660" y="112734"/>
                </a:cubicBezTo>
                <a:cubicBezTo>
                  <a:pt x="1904030" y="116909"/>
                  <a:pt x="1841228" y="119014"/>
                  <a:pt x="1778770" y="125260"/>
                </a:cubicBezTo>
                <a:cubicBezTo>
                  <a:pt x="1757586" y="127378"/>
                  <a:pt x="1737284" y="135298"/>
                  <a:pt x="1716140" y="137786"/>
                </a:cubicBezTo>
                <a:cubicBezTo>
                  <a:pt x="1666206" y="143661"/>
                  <a:pt x="1615879" y="145545"/>
                  <a:pt x="1565827" y="150312"/>
                </a:cubicBezTo>
                <a:cubicBezTo>
                  <a:pt x="1528188" y="153897"/>
                  <a:pt x="1490715" y="159076"/>
                  <a:pt x="1453093" y="162838"/>
                </a:cubicBezTo>
                <a:lnTo>
                  <a:pt x="1315307" y="175364"/>
                </a:lnTo>
                <a:cubicBezTo>
                  <a:pt x="1277729" y="187890"/>
                  <a:pt x="1238770" y="196855"/>
                  <a:pt x="1202573" y="212943"/>
                </a:cubicBezTo>
                <a:cubicBezTo>
                  <a:pt x="1110278" y="253963"/>
                  <a:pt x="930145" y="379736"/>
                  <a:pt x="876896" y="425885"/>
                </a:cubicBezTo>
                <a:cubicBezTo>
                  <a:pt x="804464" y="488659"/>
                  <a:pt x="686807" y="582813"/>
                  <a:pt x="613849" y="663879"/>
                </a:cubicBezTo>
                <a:cubicBezTo>
                  <a:pt x="599883" y="679397"/>
                  <a:pt x="588797" y="697282"/>
                  <a:pt x="576271" y="713984"/>
                </a:cubicBezTo>
                <a:cubicBezTo>
                  <a:pt x="572096" y="726510"/>
                  <a:pt x="563745" y="738358"/>
                  <a:pt x="563745" y="751562"/>
                </a:cubicBezTo>
                <a:cubicBezTo>
                  <a:pt x="563745" y="860629"/>
                  <a:pt x="575526" y="904145"/>
                  <a:pt x="613849" y="1002082"/>
                </a:cubicBezTo>
                <a:cubicBezTo>
                  <a:pt x="671838" y="1150277"/>
                  <a:pt x="698037" y="1209219"/>
                  <a:pt x="789214" y="1340285"/>
                </a:cubicBezTo>
                <a:cubicBezTo>
                  <a:pt x="819749" y="1384179"/>
                  <a:pt x="853454" y="1425980"/>
                  <a:pt x="889422" y="1465545"/>
                </a:cubicBezTo>
                <a:cubicBezTo>
                  <a:pt x="1026414" y="1616236"/>
                  <a:pt x="1112128" y="1737720"/>
                  <a:pt x="1277729" y="1828800"/>
                </a:cubicBezTo>
                <a:cubicBezTo>
                  <a:pt x="1401130" y="1896670"/>
                  <a:pt x="1557572" y="1942621"/>
                  <a:pt x="1691088" y="1966586"/>
                </a:cubicBezTo>
                <a:lnTo>
                  <a:pt x="2179603" y="2054269"/>
                </a:lnTo>
                <a:cubicBezTo>
                  <a:pt x="2299538" y="2075310"/>
                  <a:pt x="2448161" y="2093500"/>
                  <a:pt x="2567910" y="2129425"/>
                </a:cubicBezTo>
                <a:cubicBezTo>
                  <a:pt x="2598367" y="2138562"/>
                  <a:pt x="2626068" y="2155193"/>
                  <a:pt x="2655592" y="2167003"/>
                </a:cubicBezTo>
                <a:cubicBezTo>
                  <a:pt x="2667851" y="2171907"/>
                  <a:pt x="2680644" y="2175354"/>
                  <a:pt x="2693170" y="2179529"/>
                </a:cubicBezTo>
                <a:cubicBezTo>
                  <a:pt x="2708153" y="2199506"/>
                  <a:pt x="2762723" y="2257254"/>
                  <a:pt x="2743274" y="2292263"/>
                </a:cubicBezTo>
                <a:cubicBezTo>
                  <a:pt x="2728652" y="2318583"/>
                  <a:pt x="2695632" y="2330139"/>
                  <a:pt x="2668118" y="2342367"/>
                </a:cubicBezTo>
                <a:cubicBezTo>
                  <a:pt x="2619855" y="2363817"/>
                  <a:pt x="2566842" y="2372856"/>
                  <a:pt x="2517805" y="2392471"/>
                </a:cubicBezTo>
                <a:cubicBezTo>
                  <a:pt x="2496928" y="2400822"/>
                  <a:pt x="2475842" y="2408666"/>
                  <a:pt x="2455175" y="2417523"/>
                </a:cubicBezTo>
                <a:cubicBezTo>
                  <a:pt x="2254782" y="2503406"/>
                  <a:pt x="2197968" y="2550968"/>
                  <a:pt x="1904030" y="2580362"/>
                </a:cubicBezTo>
                <a:lnTo>
                  <a:pt x="1653510" y="2605414"/>
                </a:lnTo>
                <a:lnTo>
                  <a:pt x="1327833" y="2580362"/>
                </a:lnTo>
                <a:cubicBezTo>
                  <a:pt x="1244225" y="2573092"/>
                  <a:pt x="1077312" y="2555310"/>
                  <a:pt x="1077312" y="2555310"/>
                </a:cubicBezTo>
                <a:cubicBezTo>
                  <a:pt x="941066" y="2564393"/>
                  <a:pt x="849221" y="2579162"/>
                  <a:pt x="714058" y="2555310"/>
                </a:cubicBezTo>
                <a:cubicBezTo>
                  <a:pt x="699232" y="2552694"/>
                  <a:pt x="689005" y="2538609"/>
                  <a:pt x="676479" y="2530258"/>
                </a:cubicBezTo>
                <a:cubicBezTo>
                  <a:pt x="604345" y="2422055"/>
                  <a:pt x="641324" y="2493636"/>
                  <a:pt x="663953" y="2229633"/>
                </a:cubicBezTo>
                <a:cubicBezTo>
                  <a:pt x="679223" y="2051481"/>
                  <a:pt x="692388" y="2062410"/>
                  <a:pt x="726584" y="1891430"/>
                </a:cubicBezTo>
                <a:cubicBezTo>
                  <a:pt x="736546" y="1841621"/>
                  <a:pt x="744101" y="1791351"/>
                  <a:pt x="751636" y="1741118"/>
                </a:cubicBezTo>
                <a:cubicBezTo>
                  <a:pt x="756630" y="1707828"/>
                  <a:pt x="757109" y="1673825"/>
                  <a:pt x="764162" y="1640910"/>
                </a:cubicBezTo>
                <a:cubicBezTo>
                  <a:pt x="769695" y="1615089"/>
                  <a:pt x="781626" y="1591047"/>
                  <a:pt x="789214" y="1565753"/>
                </a:cubicBezTo>
                <a:cubicBezTo>
                  <a:pt x="795234" y="1545686"/>
                  <a:pt x="803742" y="1499119"/>
                  <a:pt x="814266" y="1478071"/>
                </a:cubicBezTo>
                <a:cubicBezTo>
                  <a:pt x="820999" y="1464606"/>
                  <a:pt x="832585" y="1453958"/>
                  <a:pt x="839318" y="1440493"/>
                </a:cubicBezTo>
                <a:cubicBezTo>
                  <a:pt x="845223" y="1428683"/>
                  <a:pt x="845432" y="1414457"/>
                  <a:pt x="851844" y="1402915"/>
                </a:cubicBezTo>
                <a:cubicBezTo>
                  <a:pt x="923629" y="1273702"/>
                  <a:pt x="886131" y="1375211"/>
                  <a:pt x="914474" y="1290181"/>
                </a:cubicBezTo>
                <a:cubicBezTo>
                  <a:pt x="922825" y="1164921"/>
                  <a:pt x="929710" y="1039554"/>
                  <a:pt x="939526" y="914400"/>
                </a:cubicBezTo>
                <a:cubicBezTo>
                  <a:pt x="946413" y="826591"/>
                  <a:pt x="964578" y="651353"/>
                  <a:pt x="964578" y="651353"/>
                </a:cubicBezTo>
                <a:cubicBezTo>
                  <a:pt x="960403" y="634652"/>
                  <a:pt x="964225" y="613422"/>
                  <a:pt x="952052" y="601249"/>
                </a:cubicBezTo>
                <a:cubicBezTo>
                  <a:pt x="939879" y="589076"/>
                  <a:pt x="918753" y="592458"/>
                  <a:pt x="901948" y="588723"/>
                </a:cubicBezTo>
                <a:cubicBezTo>
                  <a:pt x="881165" y="584105"/>
                  <a:pt x="859858" y="581799"/>
                  <a:pt x="839318" y="576197"/>
                </a:cubicBezTo>
                <a:cubicBezTo>
                  <a:pt x="813841" y="569249"/>
                  <a:pt x="764162" y="551145"/>
                  <a:pt x="764162" y="551145"/>
                </a:cubicBezTo>
                <a:cubicBezTo>
                  <a:pt x="772147" y="544757"/>
                  <a:pt x="841936" y="485960"/>
                  <a:pt x="864370" y="475989"/>
                </a:cubicBezTo>
                <a:cubicBezTo>
                  <a:pt x="888501" y="465264"/>
                  <a:pt x="914709" y="459961"/>
                  <a:pt x="939526" y="450937"/>
                </a:cubicBezTo>
                <a:cubicBezTo>
                  <a:pt x="960657" y="443253"/>
                  <a:pt x="980825" y="432995"/>
                  <a:pt x="1002156" y="425885"/>
                </a:cubicBezTo>
                <a:cubicBezTo>
                  <a:pt x="1030993" y="416273"/>
                  <a:pt x="1061001" y="410445"/>
                  <a:pt x="1089838" y="400833"/>
                </a:cubicBezTo>
                <a:cubicBezTo>
                  <a:pt x="1123682" y="389552"/>
                  <a:pt x="1155306" y="371361"/>
                  <a:pt x="1190047" y="363255"/>
                </a:cubicBezTo>
                <a:cubicBezTo>
                  <a:pt x="1294545" y="338872"/>
                  <a:pt x="1479557" y="304823"/>
                  <a:pt x="1603405" y="300625"/>
                </a:cubicBezTo>
                <a:cubicBezTo>
                  <a:pt x="1803750" y="293834"/>
                  <a:pt x="2004238" y="292274"/>
                  <a:pt x="2204655" y="288099"/>
                </a:cubicBezTo>
                <a:cubicBezTo>
                  <a:pt x="2221356" y="292274"/>
                  <a:pt x="2237649" y="298724"/>
                  <a:pt x="2254759" y="300625"/>
                </a:cubicBezTo>
                <a:cubicBezTo>
                  <a:pt x="2313004" y="307097"/>
                  <a:pt x="2372411" y="302967"/>
                  <a:pt x="2430123" y="313151"/>
                </a:cubicBezTo>
                <a:cubicBezTo>
                  <a:pt x="2444948" y="315767"/>
                  <a:pt x="2457977" y="326711"/>
                  <a:pt x="2467701" y="338203"/>
                </a:cubicBezTo>
                <a:cubicBezTo>
                  <a:pt x="2504385" y="381556"/>
                  <a:pt x="2541709" y="425603"/>
                  <a:pt x="2567910" y="475989"/>
                </a:cubicBezTo>
                <a:cubicBezTo>
                  <a:pt x="2703643" y="737015"/>
                  <a:pt x="2726925" y="730819"/>
                  <a:pt x="2780852" y="964504"/>
                </a:cubicBezTo>
                <a:cubicBezTo>
                  <a:pt x="2792274" y="1013998"/>
                  <a:pt x="2797553" y="1064712"/>
                  <a:pt x="2805904" y="1114816"/>
                </a:cubicBezTo>
                <a:cubicBezTo>
                  <a:pt x="2801729" y="1177446"/>
                  <a:pt x="2799949" y="1240283"/>
                  <a:pt x="2793378" y="1302707"/>
                </a:cubicBezTo>
                <a:cubicBezTo>
                  <a:pt x="2791576" y="1319828"/>
                  <a:pt x="2790724" y="1338708"/>
                  <a:pt x="2780852" y="1352811"/>
                </a:cubicBezTo>
                <a:cubicBezTo>
                  <a:pt x="2740905" y="1409878"/>
                  <a:pt x="2623159" y="1490199"/>
                  <a:pt x="2580436" y="1528175"/>
                </a:cubicBezTo>
                <a:cubicBezTo>
                  <a:pt x="2542858" y="1561578"/>
                  <a:pt x="2506779" y="1596749"/>
                  <a:pt x="2467701" y="1628384"/>
                </a:cubicBezTo>
                <a:cubicBezTo>
                  <a:pt x="2299694" y="1764390"/>
                  <a:pt x="2225515" y="1797793"/>
                  <a:pt x="2016764" y="1929008"/>
                </a:cubicBezTo>
                <a:cubicBezTo>
                  <a:pt x="1970673" y="1957979"/>
                  <a:pt x="1923838" y="1985848"/>
                  <a:pt x="1878978" y="2016690"/>
                </a:cubicBezTo>
                <a:cubicBezTo>
                  <a:pt x="1812173" y="2062619"/>
                  <a:pt x="1751074" y="2118221"/>
                  <a:pt x="1678562" y="2154477"/>
                </a:cubicBezTo>
                <a:cubicBezTo>
                  <a:pt x="1629172" y="2179172"/>
                  <a:pt x="1563051" y="2209029"/>
                  <a:pt x="1515723" y="2242159"/>
                </a:cubicBezTo>
                <a:cubicBezTo>
                  <a:pt x="1464748" y="2277842"/>
                  <a:pt x="1455110" y="2290246"/>
                  <a:pt x="1415515" y="2329841"/>
                </a:cubicBezTo>
                <a:cubicBezTo>
                  <a:pt x="1411340" y="2342367"/>
                  <a:pt x="1409540" y="2355955"/>
                  <a:pt x="1402989" y="2367419"/>
                </a:cubicBezTo>
                <a:cubicBezTo>
                  <a:pt x="1392631" y="2385545"/>
                  <a:pt x="1377545" y="2400535"/>
                  <a:pt x="1365411" y="2417523"/>
                </a:cubicBezTo>
                <a:cubicBezTo>
                  <a:pt x="1356661" y="2429773"/>
                  <a:pt x="1347828" y="2442030"/>
                  <a:pt x="1340359" y="2455101"/>
                </a:cubicBezTo>
                <a:cubicBezTo>
                  <a:pt x="1331095" y="2471314"/>
                  <a:pt x="1326771" y="2490466"/>
                  <a:pt x="1315307" y="2505206"/>
                </a:cubicBezTo>
                <a:cubicBezTo>
                  <a:pt x="1249077" y="2590360"/>
                  <a:pt x="1261873" y="2546115"/>
                  <a:pt x="1190047" y="2617940"/>
                </a:cubicBezTo>
                <a:cubicBezTo>
                  <a:pt x="1179402" y="2628585"/>
                  <a:pt x="1173345" y="2642992"/>
                  <a:pt x="1164994" y="2655518"/>
                </a:cubicBezTo>
                <a:cubicBezTo>
                  <a:pt x="1148293" y="2622115"/>
                  <a:pt x="1127319" y="2590526"/>
                  <a:pt x="1114890" y="2555310"/>
                </a:cubicBezTo>
                <a:cubicBezTo>
                  <a:pt x="1054633" y="2384580"/>
                  <a:pt x="1128385" y="2500223"/>
                  <a:pt x="1052260" y="2354893"/>
                </a:cubicBezTo>
                <a:cubicBezTo>
                  <a:pt x="1021021" y="2295254"/>
                  <a:pt x="985455" y="2237984"/>
                  <a:pt x="952052" y="2179529"/>
                </a:cubicBezTo>
                <a:cubicBezTo>
                  <a:pt x="935351" y="2150302"/>
                  <a:pt x="914450" y="2123102"/>
                  <a:pt x="901948" y="2091847"/>
                </a:cubicBezTo>
                <a:lnTo>
                  <a:pt x="876896" y="2029216"/>
                </a:lnTo>
                <a:cubicBezTo>
                  <a:pt x="872721" y="1999989"/>
                  <a:pt x="863316" y="1971039"/>
                  <a:pt x="864370" y="1941534"/>
                </a:cubicBezTo>
                <a:cubicBezTo>
                  <a:pt x="867514" y="1853511"/>
                  <a:pt x="877781" y="1765794"/>
                  <a:pt x="889422" y="1678488"/>
                </a:cubicBezTo>
                <a:cubicBezTo>
                  <a:pt x="894068" y="1643641"/>
                  <a:pt x="930069" y="1503372"/>
                  <a:pt x="939526" y="1465545"/>
                </a:cubicBezTo>
                <a:cubicBezTo>
                  <a:pt x="943701" y="1423792"/>
                  <a:pt x="949062" y="1382140"/>
                  <a:pt x="952052" y="1340285"/>
                </a:cubicBezTo>
                <a:cubicBezTo>
                  <a:pt x="961590" y="1206754"/>
                  <a:pt x="936791" y="1067110"/>
                  <a:pt x="977104" y="939452"/>
                </a:cubicBezTo>
                <a:cubicBezTo>
                  <a:pt x="991767" y="893020"/>
                  <a:pt x="1057609" y="883477"/>
                  <a:pt x="1102364" y="864296"/>
                </a:cubicBezTo>
                <a:cubicBezTo>
                  <a:pt x="1205864" y="819939"/>
                  <a:pt x="1185530" y="825781"/>
                  <a:pt x="1302781" y="789140"/>
                </a:cubicBezTo>
                <a:cubicBezTo>
                  <a:pt x="1331794" y="780073"/>
                  <a:pt x="1360656" y="770049"/>
                  <a:pt x="1390463" y="764088"/>
                </a:cubicBezTo>
                <a:cubicBezTo>
                  <a:pt x="1531976" y="735785"/>
                  <a:pt x="1583089" y="736908"/>
                  <a:pt x="1728666" y="726510"/>
                </a:cubicBezTo>
                <a:cubicBezTo>
                  <a:pt x="1787121" y="730685"/>
                  <a:pt x="1845813" y="732319"/>
                  <a:pt x="1904030" y="739036"/>
                </a:cubicBezTo>
                <a:cubicBezTo>
                  <a:pt x="2030042" y="753576"/>
                  <a:pt x="2037986" y="759415"/>
                  <a:pt x="2142025" y="789140"/>
                </a:cubicBezTo>
                <a:cubicBezTo>
                  <a:pt x="2154551" y="797491"/>
                  <a:pt x="2168038" y="804554"/>
                  <a:pt x="2179603" y="814192"/>
                </a:cubicBezTo>
                <a:cubicBezTo>
                  <a:pt x="2214456" y="843236"/>
                  <a:pt x="2235472" y="871968"/>
                  <a:pt x="2254759" y="914400"/>
                </a:cubicBezTo>
                <a:cubicBezTo>
                  <a:pt x="2265686" y="938440"/>
                  <a:pt x="2271460" y="964504"/>
                  <a:pt x="2279811" y="989556"/>
                </a:cubicBezTo>
                <a:cubicBezTo>
                  <a:pt x="2301773" y="1165251"/>
                  <a:pt x="2302471" y="1113969"/>
                  <a:pt x="2267285" y="1377863"/>
                </a:cubicBezTo>
                <a:cubicBezTo>
                  <a:pt x="2263268" y="1407993"/>
                  <a:pt x="2255827" y="1438357"/>
                  <a:pt x="2242233" y="1465545"/>
                </a:cubicBezTo>
                <a:cubicBezTo>
                  <a:pt x="2230277" y="1489458"/>
                  <a:pt x="2210014" y="1508303"/>
                  <a:pt x="2192129" y="1528175"/>
                </a:cubicBezTo>
                <a:cubicBezTo>
                  <a:pt x="2152302" y="1572428"/>
                  <a:pt x="2094886" y="1626901"/>
                  <a:pt x="2041816" y="1653436"/>
                </a:cubicBezTo>
                <a:cubicBezTo>
                  <a:pt x="1966984" y="1690852"/>
                  <a:pt x="1833298" y="1686544"/>
                  <a:pt x="1766244" y="1691014"/>
                </a:cubicBezTo>
                <a:cubicBezTo>
                  <a:pt x="1670211" y="1686839"/>
                  <a:pt x="1573610" y="1689719"/>
                  <a:pt x="1478145" y="1678488"/>
                </a:cubicBezTo>
                <a:cubicBezTo>
                  <a:pt x="1296161" y="1657078"/>
                  <a:pt x="1075491" y="1616626"/>
                  <a:pt x="901948" y="1540701"/>
                </a:cubicBezTo>
                <a:cubicBezTo>
                  <a:pt x="840268" y="1513716"/>
                  <a:pt x="784093" y="1475498"/>
                  <a:pt x="726584" y="1440493"/>
                </a:cubicBezTo>
                <a:cubicBezTo>
                  <a:pt x="688005" y="1417010"/>
                  <a:pt x="646737" y="1396290"/>
                  <a:pt x="613849" y="1365337"/>
                </a:cubicBezTo>
                <a:cubicBezTo>
                  <a:pt x="520413" y="1277397"/>
                  <a:pt x="518864" y="1252263"/>
                  <a:pt x="476063" y="1152395"/>
                </a:cubicBezTo>
                <a:cubicBezTo>
                  <a:pt x="480238" y="1114817"/>
                  <a:pt x="478202" y="1076015"/>
                  <a:pt x="488589" y="1039660"/>
                </a:cubicBezTo>
                <a:cubicBezTo>
                  <a:pt x="495277" y="1016251"/>
                  <a:pt x="512662" y="997287"/>
                  <a:pt x="526167" y="977030"/>
                </a:cubicBezTo>
                <a:cubicBezTo>
                  <a:pt x="537747" y="959660"/>
                  <a:pt x="547443" y="939968"/>
                  <a:pt x="563745" y="926926"/>
                </a:cubicBezTo>
                <a:cubicBezTo>
                  <a:pt x="606651" y="892601"/>
                  <a:pt x="732148" y="838439"/>
                  <a:pt x="776688" y="826718"/>
                </a:cubicBezTo>
                <a:cubicBezTo>
                  <a:pt x="813252" y="817096"/>
                  <a:pt x="851844" y="818367"/>
                  <a:pt x="889422" y="814192"/>
                </a:cubicBezTo>
                <a:cubicBezTo>
                  <a:pt x="981279" y="826718"/>
                  <a:pt x="1074563" y="831350"/>
                  <a:pt x="1164994" y="851770"/>
                </a:cubicBezTo>
                <a:cubicBezTo>
                  <a:pt x="1205107" y="860828"/>
                  <a:pt x="1241301" y="882793"/>
                  <a:pt x="1277729" y="901874"/>
                </a:cubicBezTo>
                <a:cubicBezTo>
                  <a:pt x="1329112" y="928789"/>
                  <a:pt x="1382254" y="953944"/>
                  <a:pt x="1428041" y="989556"/>
                </a:cubicBezTo>
                <a:cubicBezTo>
                  <a:pt x="1458427" y="1013189"/>
                  <a:pt x="1480100" y="1046442"/>
                  <a:pt x="1503197" y="1077238"/>
                </a:cubicBezTo>
                <a:cubicBezTo>
                  <a:pt x="1593430" y="1197549"/>
                  <a:pt x="1575938" y="1183333"/>
                  <a:pt x="1628458" y="1327759"/>
                </a:cubicBezTo>
                <a:cubicBezTo>
                  <a:pt x="1658386" y="1522288"/>
                  <a:pt x="1676497" y="1537366"/>
                  <a:pt x="1615931" y="1766170"/>
                </a:cubicBezTo>
                <a:cubicBezTo>
                  <a:pt x="1567970" y="1947356"/>
                  <a:pt x="1330121" y="2142391"/>
                  <a:pt x="1252677" y="2254685"/>
                </a:cubicBezTo>
                <a:cubicBezTo>
                  <a:pt x="1182354" y="2356654"/>
                  <a:pt x="992220" y="2612760"/>
                  <a:pt x="914474" y="2768252"/>
                </a:cubicBezTo>
                <a:cubicBezTo>
                  <a:pt x="898520" y="2800160"/>
                  <a:pt x="889422" y="2835057"/>
                  <a:pt x="876896" y="2868460"/>
                </a:cubicBezTo>
                <a:cubicBezTo>
                  <a:pt x="881071" y="2906038"/>
                  <a:pt x="865580" y="2951850"/>
                  <a:pt x="889422" y="2981195"/>
                </a:cubicBezTo>
                <a:cubicBezTo>
                  <a:pt x="926000" y="3026214"/>
                  <a:pt x="983460" y="3054809"/>
                  <a:pt x="1039734" y="3068877"/>
                </a:cubicBezTo>
                <a:cubicBezTo>
                  <a:pt x="1099724" y="3083874"/>
                  <a:pt x="1193051" y="3108140"/>
                  <a:pt x="1252677" y="3118981"/>
                </a:cubicBezTo>
                <a:cubicBezTo>
                  <a:pt x="1306709" y="3128805"/>
                  <a:pt x="1361344" y="3135005"/>
                  <a:pt x="1415515" y="3144033"/>
                </a:cubicBezTo>
                <a:cubicBezTo>
                  <a:pt x="1637810" y="3181082"/>
                  <a:pt x="1504049" y="3160169"/>
                  <a:pt x="1791296" y="3244241"/>
                </a:cubicBezTo>
                <a:cubicBezTo>
                  <a:pt x="1882675" y="3270986"/>
                  <a:pt x="1975396" y="3292972"/>
                  <a:pt x="2066868" y="3319397"/>
                </a:cubicBezTo>
                <a:cubicBezTo>
                  <a:pt x="2265761" y="3376855"/>
                  <a:pt x="2425362" y="3438933"/>
                  <a:pt x="2630540" y="3469710"/>
                </a:cubicBezTo>
                <a:cubicBezTo>
                  <a:pt x="2704979" y="3480876"/>
                  <a:pt x="2780852" y="3478061"/>
                  <a:pt x="2856008" y="3482236"/>
                </a:cubicBezTo>
                <a:cubicBezTo>
                  <a:pt x="2910288" y="3473885"/>
                  <a:pt x="2965783" y="3471334"/>
                  <a:pt x="3018847" y="3457184"/>
                </a:cubicBezTo>
                <a:cubicBezTo>
                  <a:pt x="3091577" y="3437789"/>
                  <a:pt x="3164464" y="3415690"/>
                  <a:pt x="3231789" y="3382027"/>
                </a:cubicBezTo>
                <a:cubicBezTo>
                  <a:pt x="3374876" y="3310483"/>
                  <a:pt x="3469265" y="3226230"/>
                  <a:pt x="3557466" y="3093929"/>
                </a:cubicBezTo>
                <a:cubicBezTo>
                  <a:pt x="3585451" y="3051952"/>
                  <a:pt x="3599219" y="3002072"/>
                  <a:pt x="3620096" y="2956143"/>
                </a:cubicBezTo>
                <a:cubicBezTo>
                  <a:pt x="3624271" y="2910214"/>
                  <a:pt x="3628033" y="2864246"/>
                  <a:pt x="3632622" y="2818356"/>
                </a:cubicBezTo>
                <a:cubicBezTo>
                  <a:pt x="3636384" y="2780734"/>
                  <a:pt x="3642092" y="2743308"/>
                  <a:pt x="3645148" y="2705622"/>
                </a:cubicBezTo>
                <a:cubicBezTo>
                  <a:pt x="3654620" y="2588798"/>
                  <a:pt x="3662043" y="2471816"/>
                  <a:pt x="3670200" y="2354893"/>
                </a:cubicBezTo>
                <a:cubicBezTo>
                  <a:pt x="3674569" y="2292276"/>
                  <a:pt x="3682726" y="2167003"/>
                  <a:pt x="3682726" y="2167003"/>
                </a:cubicBezTo>
                <a:cubicBezTo>
                  <a:pt x="3678551" y="1954060"/>
                  <a:pt x="3679587" y="1740952"/>
                  <a:pt x="3670200" y="1528175"/>
                </a:cubicBezTo>
                <a:cubicBezTo>
                  <a:pt x="3663903" y="1385435"/>
                  <a:pt x="3646599" y="1268032"/>
                  <a:pt x="3582518" y="1139869"/>
                </a:cubicBezTo>
                <a:cubicBezTo>
                  <a:pt x="3551440" y="1077714"/>
                  <a:pt x="3517612" y="1014918"/>
                  <a:pt x="3469784" y="964504"/>
                </a:cubicBezTo>
                <a:cubicBezTo>
                  <a:pt x="3204714" y="685105"/>
                  <a:pt x="2923151" y="509863"/>
                  <a:pt x="2605488" y="288099"/>
                </a:cubicBezTo>
                <a:cubicBezTo>
                  <a:pt x="2556112" y="253629"/>
                  <a:pt x="2502197" y="225508"/>
                  <a:pt x="2455175" y="187890"/>
                </a:cubicBezTo>
                <a:cubicBezTo>
                  <a:pt x="2401669" y="145085"/>
                  <a:pt x="2339802" y="92625"/>
                  <a:pt x="2279811" y="62630"/>
                </a:cubicBezTo>
                <a:cubicBezTo>
                  <a:pt x="2263110" y="54279"/>
                  <a:pt x="2247044" y="44513"/>
                  <a:pt x="2229707" y="37578"/>
                </a:cubicBezTo>
                <a:cubicBezTo>
                  <a:pt x="2153288" y="7010"/>
                  <a:pt x="2150789" y="11989"/>
                  <a:pt x="2066868" y="0"/>
                </a:cubicBezTo>
                <a:cubicBezTo>
                  <a:pt x="1991712" y="12526"/>
                  <a:pt x="1914169" y="14995"/>
                  <a:pt x="1841400" y="37578"/>
                </a:cubicBezTo>
                <a:cubicBezTo>
                  <a:pt x="1759800" y="62902"/>
                  <a:pt x="1602592" y="185730"/>
                  <a:pt x="1540775" y="225469"/>
                </a:cubicBezTo>
                <a:cubicBezTo>
                  <a:pt x="1479337" y="264965"/>
                  <a:pt x="1413423" y="297340"/>
                  <a:pt x="1352885" y="338203"/>
                </a:cubicBezTo>
                <a:cubicBezTo>
                  <a:pt x="1246274" y="410165"/>
                  <a:pt x="1143758" y="488018"/>
                  <a:pt x="1039734" y="563671"/>
                </a:cubicBezTo>
                <a:cubicBezTo>
                  <a:pt x="952349" y="627223"/>
                  <a:pt x="903390" y="657918"/>
                  <a:pt x="839318" y="751562"/>
                </a:cubicBezTo>
                <a:cubicBezTo>
                  <a:pt x="812958" y="790089"/>
                  <a:pt x="797565" y="835069"/>
                  <a:pt x="776688" y="876822"/>
                </a:cubicBezTo>
                <a:cubicBezTo>
                  <a:pt x="769551" y="948192"/>
                  <a:pt x="751282" y="1042833"/>
                  <a:pt x="776688" y="1114816"/>
                </a:cubicBezTo>
                <a:cubicBezTo>
                  <a:pt x="789798" y="1151961"/>
                  <a:pt x="815301" y="1183803"/>
                  <a:pt x="839318" y="1215025"/>
                </a:cubicBezTo>
                <a:cubicBezTo>
                  <a:pt x="857319" y="1238427"/>
                  <a:pt x="878733" y="1259414"/>
                  <a:pt x="901948" y="1277655"/>
                </a:cubicBezTo>
                <a:cubicBezTo>
                  <a:pt x="982038" y="1340583"/>
                  <a:pt x="1056925" y="1379044"/>
                  <a:pt x="1152468" y="1415441"/>
                </a:cubicBezTo>
                <a:cubicBezTo>
                  <a:pt x="1280813" y="1464334"/>
                  <a:pt x="1411020" y="1508210"/>
                  <a:pt x="1540775" y="1553227"/>
                </a:cubicBezTo>
                <a:cubicBezTo>
                  <a:pt x="1615620" y="1579194"/>
                  <a:pt x="1692688" y="1598962"/>
                  <a:pt x="1766244" y="1628384"/>
                </a:cubicBezTo>
                <a:cubicBezTo>
                  <a:pt x="1935705" y="1696168"/>
                  <a:pt x="1848119" y="1666656"/>
                  <a:pt x="2029290" y="1716066"/>
                </a:cubicBezTo>
                <a:cubicBezTo>
                  <a:pt x="2050167" y="1728592"/>
                  <a:pt x="2070145" y="1742756"/>
                  <a:pt x="2091921" y="1753644"/>
                </a:cubicBezTo>
                <a:cubicBezTo>
                  <a:pt x="2103731" y="1759549"/>
                  <a:pt x="2121251" y="1755860"/>
                  <a:pt x="2129499" y="1766170"/>
                </a:cubicBezTo>
                <a:cubicBezTo>
                  <a:pt x="2140253" y="1779613"/>
                  <a:pt x="2137296" y="1799721"/>
                  <a:pt x="2142025" y="1816274"/>
                </a:cubicBezTo>
                <a:cubicBezTo>
                  <a:pt x="2157943" y="1871987"/>
                  <a:pt x="2154024" y="1838692"/>
                  <a:pt x="2167077" y="1903956"/>
                </a:cubicBezTo>
                <a:cubicBezTo>
                  <a:pt x="2172058" y="1928860"/>
                  <a:pt x="2175428" y="1954060"/>
                  <a:pt x="2179603" y="1979112"/>
                </a:cubicBezTo>
                <a:cubicBezTo>
                  <a:pt x="2172715" y="2096201"/>
                  <a:pt x="2230895" y="2203057"/>
                  <a:pt x="2104447" y="2217107"/>
                </a:cubicBezTo>
                <a:cubicBezTo>
                  <a:pt x="2087337" y="2219008"/>
                  <a:pt x="2071044" y="2208756"/>
                  <a:pt x="2054342" y="2204581"/>
                </a:cubicBezTo>
                <a:cubicBezTo>
                  <a:pt x="2037641" y="2208756"/>
                  <a:pt x="2000862" y="2200226"/>
                  <a:pt x="2004238" y="2217107"/>
                </a:cubicBezTo>
                <a:cubicBezTo>
                  <a:pt x="2009481" y="2243323"/>
                  <a:pt x="2044966" y="2251879"/>
                  <a:pt x="2066868" y="2267211"/>
                </a:cubicBezTo>
                <a:cubicBezTo>
                  <a:pt x="2117562" y="2302697"/>
                  <a:pt x="2186972" y="2334170"/>
                  <a:pt x="2242233" y="2354893"/>
                </a:cubicBezTo>
                <a:cubicBezTo>
                  <a:pt x="2304047" y="2378073"/>
                  <a:pt x="2368506" y="2393824"/>
                  <a:pt x="2430123" y="2417523"/>
                </a:cubicBezTo>
                <a:cubicBezTo>
                  <a:pt x="2585712" y="2477365"/>
                  <a:pt x="2738460" y="2544381"/>
                  <a:pt x="2893586" y="2605414"/>
                </a:cubicBezTo>
                <a:cubicBezTo>
                  <a:pt x="2993177" y="2644598"/>
                  <a:pt x="3094381" y="2679577"/>
                  <a:pt x="3194211" y="2718148"/>
                </a:cubicBezTo>
                <a:cubicBezTo>
                  <a:pt x="3278106" y="2750562"/>
                  <a:pt x="3356788" y="2799511"/>
                  <a:pt x="3444731" y="2818356"/>
                </a:cubicBezTo>
                <a:cubicBezTo>
                  <a:pt x="3653011" y="2862987"/>
                  <a:pt x="3560776" y="2848519"/>
                  <a:pt x="3720304" y="2868460"/>
                </a:cubicBezTo>
                <a:cubicBezTo>
                  <a:pt x="3741740" y="2861315"/>
                  <a:pt x="3781585" y="2851695"/>
                  <a:pt x="3795460" y="2830882"/>
                </a:cubicBezTo>
                <a:cubicBezTo>
                  <a:pt x="3838950" y="2765647"/>
                  <a:pt x="3859534" y="2628788"/>
                  <a:pt x="3870616" y="2567836"/>
                </a:cubicBezTo>
                <a:cubicBezTo>
                  <a:pt x="3895310" y="2432021"/>
                  <a:pt x="3917834" y="2268134"/>
                  <a:pt x="3933247" y="2129425"/>
                </a:cubicBezTo>
                <a:cubicBezTo>
                  <a:pt x="3938340" y="2083589"/>
                  <a:pt x="3940053" y="2037400"/>
                  <a:pt x="3945773" y="1991638"/>
                </a:cubicBezTo>
                <a:cubicBezTo>
                  <a:pt x="3952585" y="1937144"/>
                  <a:pt x="3962474" y="1883079"/>
                  <a:pt x="3970825" y="1828800"/>
                </a:cubicBezTo>
                <a:cubicBezTo>
                  <a:pt x="3965838" y="1649268"/>
                  <a:pt x="3982455" y="1427065"/>
                  <a:pt x="3933247" y="1240077"/>
                </a:cubicBezTo>
                <a:cubicBezTo>
                  <a:pt x="3924168" y="1205577"/>
                  <a:pt x="3911006" y="1172078"/>
                  <a:pt x="3895668" y="1139869"/>
                </a:cubicBezTo>
                <a:cubicBezTo>
                  <a:pt x="3822997" y="987261"/>
                  <a:pt x="3778894" y="909300"/>
                  <a:pt x="3632622" y="801666"/>
                </a:cubicBezTo>
                <a:cubicBezTo>
                  <a:pt x="3469905" y="681931"/>
                  <a:pt x="3209095" y="510244"/>
                  <a:pt x="2993794" y="413359"/>
                </a:cubicBezTo>
                <a:cubicBezTo>
                  <a:pt x="2961262" y="398720"/>
                  <a:pt x="2927636" y="386422"/>
                  <a:pt x="2893586" y="375781"/>
                </a:cubicBezTo>
                <a:cubicBezTo>
                  <a:pt x="2839869" y="358995"/>
                  <a:pt x="2785621" y="349178"/>
                  <a:pt x="2730748" y="338203"/>
                </a:cubicBezTo>
                <a:cubicBezTo>
                  <a:pt x="2714047" y="342378"/>
                  <a:pt x="2695243" y="341605"/>
                  <a:pt x="2680644" y="350729"/>
                </a:cubicBezTo>
                <a:cubicBezTo>
                  <a:pt x="2660615" y="363247"/>
                  <a:pt x="2646232" y="383180"/>
                  <a:pt x="2630540" y="400833"/>
                </a:cubicBezTo>
                <a:cubicBezTo>
                  <a:pt x="2512222" y="533940"/>
                  <a:pt x="2506305" y="623147"/>
                  <a:pt x="2392545" y="826718"/>
                </a:cubicBezTo>
                <a:cubicBezTo>
                  <a:pt x="2293296" y="1004323"/>
                  <a:pt x="2075671" y="1357376"/>
                  <a:pt x="2016764" y="1578279"/>
                </a:cubicBezTo>
                <a:lnTo>
                  <a:pt x="1966660" y="1766170"/>
                </a:lnTo>
                <a:cubicBezTo>
                  <a:pt x="1958309" y="1895606"/>
                  <a:pt x="1945659" y="2024836"/>
                  <a:pt x="1941608" y="2154477"/>
                </a:cubicBezTo>
                <a:cubicBezTo>
                  <a:pt x="1937433" y="2288088"/>
                  <a:pt x="1935928" y="2421809"/>
                  <a:pt x="1929082" y="2555310"/>
                </a:cubicBezTo>
                <a:cubicBezTo>
                  <a:pt x="1926939" y="2597099"/>
                  <a:pt x="1912688" y="2662334"/>
                  <a:pt x="1904030" y="2705622"/>
                </a:cubicBezTo>
                <a:cubicBezTo>
                  <a:pt x="1919724" y="2956734"/>
                  <a:pt x="1905552" y="2840014"/>
                  <a:pt x="1941608" y="3056351"/>
                </a:cubicBezTo>
                <a:cubicBezTo>
                  <a:pt x="1948093" y="3095259"/>
                  <a:pt x="1953323" y="3159653"/>
                  <a:pt x="1979186" y="3194137"/>
                </a:cubicBezTo>
                <a:cubicBezTo>
                  <a:pt x="1991712" y="3210838"/>
                  <a:pt x="2012589" y="3219189"/>
                  <a:pt x="2029290" y="3231715"/>
                </a:cubicBezTo>
                <a:cubicBezTo>
                  <a:pt x="2083570" y="3219189"/>
                  <a:pt x="2139550" y="3212540"/>
                  <a:pt x="2192129" y="3194137"/>
                </a:cubicBezTo>
                <a:cubicBezTo>
                  <a:pt x="2223902" y="3183017"/>
                  <a:pt x="2251350" y="3162009"/>
                  <a:pt x="2279811" y="3144033"/>
                </a:cubicBezTo>
                <a:cubicBezTo>
                  <a:pt x="2330724" y="3111877"/>
                  <a:pt x="2382224" y="3080319"/>
                  <a:pt x="2430123" y="3043825"/>
                </a:cubicBezTo>
                <a:cubicBezTo>
                  <a:pt x="2800944" y="2761295"/>
                  <a:pt x="2368712" y="3074712"/>
                  <a:pt x="2605488" y="2880986"/>
                </a:cubicBezTo>
                <a:cubicBezTo>
                  <a:pt x="2628791" y="2861920"/>
                  <a:pt x="2655592" y="2847583"/>
                  <a:pt x="2680644" y="2830882"/>
                </a:cubicBezTo>
                <a:cubicBezTo>
                  <a:pt x="2705696" y="2814181"/>
                  <a:pt x="2728126" y="2792638"/>
                  <a:pt x="2755800" y="2780778"/>
                </a:cubicBezTo>
                <a:cubicBezTo>
                  <a:pt x="2785027" y="2768252"/>
                  <a:pt x="2815484" y="2758276"/>
                  <a:pt x="2843482" y="2743200"/>
                </a:cubicBezTo>
                <a:cubicBezTo>
                  <a:pt x="2892512" y="2716799"/>
                  <a:pt x="3057295" y="2589589"/>
                  <a:pt x="3068951" y="2580362"/>
                </a:cubicBezTo>
                <a:cubicBezTo>
                  <a:pt x="3120087" y="2539879"/>
                  <a:pt x="3171846" y="2499883"/>
                  <a:pt x="3219263" y="2455101"/>
                </a:cubicBezTo>
                <a:cubicBezTo>
                  <a:pt x="3521318" y="2169827"/>
                  <a:pt x="3454892" y="2268221"/>
                  <a:pt x="3569992" y="2066795"/>
                </a:cubicBezTo>
                <a:cubicBezTo>
                  <a:pt x="3576037" y="2036569"/>
                  <a:pt x="3596524" y="1940156"/>
                  <a:pt x="3595044" y="1916482"/>
                </a:cubicBezTo>
                <a:cubicBezTo>
                  <a:pt x="3588484" y="1811522"/>
                  <a:pt x="3526151" y="1703541"/>
                  <a:pt x="3482310" y="1615858"/>
                </a:cubicBezTo>
                <a:cubicBezTo>
                  <a:pt x="3237344" y="1125926"/>
                  <a:pt x="3455875" y="1591986"/>
                  <a:pt x="3281893" y="1215025"/>
                </a:cubicBezTo>
                <a:cubicBezTo>
                  <a:pt x="3252872" y="982859"/>
                  <a:pt x="3281893" y="1270936"/>
                  <a:pt x="3281893" y="964504"/>
                </a:cubicBezTo>
                <a:cubicBezTo>
                  <a:pt x="3281893" y="947289"/>
                  <a:pt x="3273102" y="997803"/>
                  <a:pt x="3269367" y="1014608"/>
                </a:cubicBezTo>
                <a:cubicBezTo>
                  <a:pt x="3230809" y="1188121"/>
                  <a:pt x="3293185" y="931861"/>
                  <a:pt x="3231789" y="1177447"/>
                </a:cubicBezTo>
                <a:cubicBezTo>
                  <a:pt x="3227614" y="1223376"/>
                  <a:pt x="3226104" y="1269625"/>
                  <a:pt x="3219263" y="1315233"/>
                </a:cubicBezTo>
                <a:cubicBezTo>
                  <a:pt x="3213553" y="1353302"/>
                  <a:pt x="3202062" y="1390281"/>
                  <a:pt x="3194211" y="1427967"/>
                </a:cubicBezTo>
                <a:cubicBezTo>
                  <a:pt x="3181184" y="1490495"/>
                  <a:pt x="3168059" y="1553018"/>
                  <a:pt x="3156633" y="1615858"/>
                </a:cubicBezTo>
                <a:cubicBezTo>
                  <a:pt x="3089509" y="1985043"/>
                  <a:pt x="3143989" y="1806650"/>
                  <a:pt x="2993794" y="2317315"/>
                </a:cubicBezTo>
                <a:cubicBezTo>
                  <a:pt x="2972917" y="2388296"/>
                  <a:pt x="2956162" y="2460621"/>
                  <a:pt x="2931164" y="2530258"/>
                </a:cubicBezTo>
                <a:cubicBezTo>
                  <a:pt x="2880849" y="2670421"/>
                  <a:pt x="2825141" y="2801075"/>
                  <a:pt x="2755800" y="2931090"/>
                </a:cubicBezTo>
                <a:cubicBezTo>
                  <a:pt x="2735654" y="2968865"/>
                  <a:pt x="2716159" y="2996815"/>
                  <a:pt x="2693170" y="3031299"/>
                </a:cubicBezTo>
                <a:cubicBezTo>
                  <a:pt x="2643066" y="3022948"/>
                  <a:pt x="2591262" y="3021648"/>
                  <a:pt x="2542858" y="3006247"/>
                </a:cubicBezTo>
                <a:cubicBezTo>
                  <a:pt x="2498373" y="2992093"/>
                  <a:pt x="2457627" y="2967634"/>
                  <a:pt x="2417597" y="2943616"/>
                </a:cubicBezTo>
                <a:cubicBezTo>
                  <a:pt x="2201916" y="2814207"/>
                  <a:pt x="2044058" y="2671017"/>
                  <a:pt x="1841400" y="2505206"/>
                </a:cubicBezTo>
                <a:cubicBezTo>
                  <a:pt x="1786369" y="2460181"/>
                  <a:pt x="1739533" y="2404001"/>
                  <a:pt x="1678562" y="2367419"/>
                </a:cubicBezTo>
                <a:cubicBezTo>
                  <a:pt x="1600620" y="2320654"/>
                  <a:pt x="1422025" y="2220609"/>
                  <a:pt x="1377937" y="2154477"/>
                </a:cubicBezTo>
                <a:lnTo>
                  <a:pt x="1327833" y="2079321"/>
                </a:lnTo>
                <a:cubicBezTo>
                  <a:pt x="1323658" y="2058444"/>
                  <a:pt x="1318807" y="2037691"/>
                  <a:pt x="1315307" y="2016690"/>
                </a:cubicBezTo>
                <a:cubicBezTo>
                  <a:pt x="1273602" y="1766457"/>
                  <a:pt x="1287853" y="1533418"/>
                  <a:pt x="1277729" y="1265129"/>
                </a:cubicBezTo>
                <a:cubicBezTo>
                  <a:pt x="1265203" y="1269304"/>
                  <a:pt x="1250088" y="1268960"/>
                  <a:pt x="1240151" y="1277655"/>
                </a:cubicBezTo>
                <a:cubicBezTo>
                  <a:pt x="1204598" y="1308764"/>
                  <a:pt x="1102910" y="1456129"/>
                  <a:pt x="1089838" y="1478071"/>
                </a:cubicBezTo>
                <a:cubicBezTo>
                  <a:pt x="998923" y="1630678"/>
                  <a:pt x="915561" y="1787668"/>
                  <a:pt x="826792" y="1941534"/>
                </a:cubicBezTo>
                <a:cubicBezTo>
                  <a:pt x="790293" y="2004799"/>
                  <a:pt x="746722" y="2064097"/>
                  <a:pt x="714058" y="2129425"/>
                </a:cubicBezTo>
                <a:cubicBezTo>
                  <a:pt x="689006" y="2179529"/>
                  <a:pt x="667303" y="2231453"/>
                  <a:pt x="638901" y="2279737"/>
                </a:cubicBezTo>
                <a:cubicBezTo>
                  <a:pt x="625346" y="2302781"/>
                  <a:pt x="602552" y="2319442"/>
                  <a:pt x="588797" y="2342367"/>
                </a:cubicBezTo>
                <a:cubicBezTo>
                  <a:pt x="577564" y="2361089"/>
                  <a:pt x="559861" y="2416648"/>
                  <a:pt x="551219" y="2442575"/>
                </a:cubicBezTo>
                <a:cubicBezTo>
                  <a:pt x="553484" y="2455032"/>
                  <a:pt x="574488" y="2587539"/>
                  <a:pt x="588797" y="2630466"/>
                </a:cubicBezTo>
                <a:cubicBezTo>
                  <a:pt x="595907" y="2651797"/>
                  <a:pt x="605954" y="2672043"/>
                  <a:pt x="613849" y="2693096"/>
                </a:cubicBezTo>
                <a:cubicBezTo>
                  <a:pt x="626074" y="2725697"/>
                  <a:pt x="624822" y="2741647"/>
                  <a:pt x="651427" y="2768252"/>
                </a:cubicBezTo>
                <a:cubicBezTo>
                  <a:pt x="666189" y="2783014"/>
                  <a:pt x="684161" y="2794250"/>
                  <a:pt x="701531" y="2805830"/>
                </a:cubicBezTo>
                <a:cubicBezTo>
                  <a:pt x="765613" y="2848551"/>
                  <a:pt x="784062" y="2854217"/>
                  <a:pt x="864370" y="2880986"/>
                </a:cubicBezTo>
                <a:cubicBezTo>
                  <a:pt x="905725" y="2894771"/>
                  <a:pt x="946955" y="2909673"/>
                  <a:pt x="989630" y="2918564"/>
                </a:cubicBezTo>
                <a:cubicBezTo>
                  <a:pt x="1047437" y="2930607"/>
                  <a:pt x="1106749" y="2933908"/>
                  <a:pt x="1164994" y="2943616"/>
                </a:cubicBezTo>
                <a:lnTo>
                  <a:pt x="1590879" y="3018773"/>
                </a:lnTo>
                <a:cubicBezTo>
                  <a:pt x="1674386" y="3014598"/>
                  <a:pt x="1758077" y="3013191"/>
                  <a:pt x="1841400" y="3006247"/>
                </a:cubicBezTo>
                <a:cubicBezTo>
                  <a:pt x="1858556" y="3004817"/>
                  <a:pt x="1875681" y="3000502"/>
                  <a:pt x="1891504" y="2993721"/>
                </a:cubicBezTo>
                <a:cubicBezTo>
                  <a:pt x="1903952" y="2988386"/>
                  <a:pt x="1975976" y="2934300"/>
                  <a:pt x="1979186" y="2931090"/>
                </a:cubicBezTo>
                <a:cubicBezTo>
                  <a:pt x="1993948" y="2916328"/>
                  <a:pt x="2016764" y="2880986"/>
                  <a:pt x="2016764" y="2880986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E6DF3E1-FB56-B679-CF2E-CFB039EF2FA8}"/>
              </a:ext>
            </a:extLst>
          </p:cNvPr>
          <p:cNvSpPr txBox="1"/>
          <p:nvPr/>
        </p:nvSpPr>
        <p:spPr>
          <a:xfrm>
            <a:off x="797639" y="1361504"/>
            <a:ext cx="178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/>
              <a:t>Enkelt</a:t>
            </a:r>
            <a:endParaRPr lang="en-GB" sz="1800" dirty="0"/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D5968525-FCE8-524A-C429-13738B342939}"/>
              </a:ext>
            </a:extLst>
          </p:cNvPr>
          <p:cNvSpPr txBox="1"/>
          <p:nvPr/>
        </p:nvSpPr>
        <p:spPr>
          <a:xfrm>
            <a:off x="3692749" y="1361504"/>
            <a:ext cx="178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/>
              <a:t>Komplicerat</a:t>
            </a:r>
            <a:endParaRPr lang="en-GB" sz="1800" dirty="0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A47AD215-37D8-DE55-5BD8-6B72C5006A53}"/>
              </a:ext>
            </a:extLst>
          </p:cNvPr>
          <p:cNvSpPr txBox="1"/>
          <p:nvPr/>
        </p:nvSpPr>
        <p:spPr>
          <a:xfrm>
            <a:off x="6558942" y="1363071"/>
            <a:ext cx="178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/>
              <a:t>Komplext</a:t>
            </a:r>
            <a:endParaRPr lang="en-GB" sz="1800" dirty="0"/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89E7D00F-1B6A-F683-38A1-E87E55C1F68E}"/>
              </a:ext>
            </a:extLst>
          </p:cNvPr>
          <p:cNvSpPr txBox="1"/>
          <p:nvPr/>
        </p:nvSpPr>
        <p:spPr>
          <a:xfrm>
            <a:off x="540075" y="440749"/>
            <a:ext cx="2302547" cy="784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Det </a:t>
            </a:r>
            <a:r>
              <a:rPr lang="en-GB" sz="1500" dirty="0" err="1"/>
              <a:t>finns</a:t>
            </a:r>
            <a:r>
              <a:rPr lang="en-GB" sz="1500" dirty="0"/>
              <a:t> </a:t>
            </a:r>
            <a:r>
              <a:rPr lang="en-GB" sz="1500" dirty="0" err="1"/>
              <a:t>ett</a:t>
            </a:r>
            <a:r>
              <a:rPr lang="en-GB" sz="1500" dirty="0"/>
              <a:t> </a:t>
            </a:r>
            <a:r>
              <a:rPr lang="en-GB" sz="1500" dirty="0" err="1"/>
              <a:t>rätt</a:t>
            </a:r>
            <a:r>
              <a:rPr lang="en-GB" sz="1500" dirty="0"/>
              <a:t> </a:t>
            </a:r>
            <a:r>
              <a:rPr lang="en-GB" sz="1500" dirty="0" err="1"/>
              <a:t>svar</a:t>
            </a:r>
            <a:r>
              <a:rPr lang="en-GB" sz="1500" dirty="0"/>
              <a:t> </a:t>
            </a:r>
            <a:r>
              <a:rPr lang="en-GB" sz="1500" dirty="0" err="1"/>
              <a:t>och</a:t>
            </a:r>
            <a:r>
              <a:rPr lang="en-GB" sz="1500" dirty="0"/>
              <a:t> det </a:t>
            </a:r>
            <a:r>
              <a:rPr lang="en-GB" sz="1500" dirty="0" err="1"/>
              <a:t>är</a:t>
            </a:r>
            <a:r>
              <a:rPr lang="en-GB" sz="1500" dirty="0"/>
              <a:t> </a:t>
            </a:r>
            <a:r>
              <a:rPr lang="en-GB" sz="1500" dirty="0" err="1"/>
              <a:t>uppenbart</a:t>
            </a:r>
            <a:br>
              <a:rPr lang="en-GB" sz="1500" dirty="0"/>
            </a:br>
            <a:endParaRPr lang="en-GB" sz="1500" dirty="0"/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80DA9393-B76E-8F96-C10B-E65802E5C541}"/>
              </a:ext>
            </a:extLst>
          </p:cNvPr>
          <p:cNvSpPr txBox="1"/>
          <p:nvPr/>
        </p:nvSpPr>
        <p:spPr>
          <a:xfrm>
            <a:off x="3457138" y="448693"/>
            <a:ext cx="2302547" cy="784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Det </a:t>
            </a:r>
            <a:r>
              <a:rPr lang="en-GB" sz="1500" dirty="0" err="1"/>
              <a:t>finns</a:t>
            </a:r>
            <a:r>
              <a:rPr lang="en-GB" sz="1500" dirty="0"/>
              <a:t> </a:t>
            </a:r>
            <a:r>
              <a:rPr lang="en-GB" sz="1500" dirty="0" err="1"/>
              <a:t>ett</a:t>
            </a:r>
            <a:r>
              <a:rPr lang="en-GB" sz="1500" dirty="0"/>
              <a:t> </a:t>
            </a:r>
            <a:r>
              <a:rPr lang="en-GB" sz="1500" dirty="0" err="1"/>
              <a:t>rätt</a:t>
            </a:r>
            <a:r>
              <a:rPr lang="en-GB" sz="1500" dirty="0"/>
              <a:t> </a:t>
            </a:r>
            <a:r>
              <a:rPr lang="en-GB" sz="1500" dirty="0" err="1"/>
              <a:t>svar</a:t>
            </a:r>
            <a:r>
              <a:rPr lang="en-GB" sz="1500" dirty="0"/>
              <a:t>, men det </a:t>
            </a:r>
            <a:r>
              <a:rPr lang="en-GB" sz="1500" dirty="0" err="1"/>
              <a:t>krävs</a:t>
            </a:r>
            <a:r>
              <a:rPr lang="en-GB" sz="1500" dirty="0"/>
              <a:t> </a:t>
            </a:r>
            <a:r>
              <a:rPr lang="en-GB" sz="1500" dirty="0" err="1"/>
              <a:t>utredningar</a:t>
            </a:r>
            <a:r>
              <a:rPr lang="en-GB" sz="1500" dirty="0"/>
              <a:t> </a:t>
            </a:r>
            <a:r>
              <a:rPr lang="en-GB" sz="1500" dirty="0" err="1"/>
              <a:t>och</a:t>
            </a:r>
            <a:r>
              <a:rPr lang="en-GB" sz="1500" dirty="0"/>
              <a:t> </a:t>
            </a:r>
            <a:r>
              <a:rPr lang="en-GB" sz="1500" dirty="0" err="1"/>
              <a:t>experter</a:t>
            </a:r>
            <a:endParaRPr lang="en-GB" sz="1500" dirty="0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E0EE5A5E-2006-7480-5101-631F7D5B9460}"/>
              </a:ext>
            </a:extLst>
          </p:cNvPr>
          <p:cNvSpPr txBox="1"/>
          <p:nvPr/>
        </p:nvSpPr>
        <p:spPr>
          <a:xfrm>
            <a:off x="6422741" y="448693"/>
            <a:ext cx="2302547" cy="784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Det </a:t>
            </a:r>
            <a:r>
              <a:rPr lang="en-GB" sz="1500" dirty="0" err="1"/>
              <a:t>finns</a:t>
            </a:r>
            <a:r>
              <a:rPr lang="en-GB" sz="1500" dirty="0"/>
              <a:t> </a:t>
            </a:r>
            <a:r>
              <a:rPr lang="en-GB" sz="1500" dirty="0" err="1"/>
              <a:t>inget</a:t>
            </a:r>
            <a:r>
              <a:rPr lang="en-GB" sz="1500" dirty="0"/>
              <a:t> </a:t>
            </a:r>
            <a:r>
              <a:rPr lang="en-GB" sz="1500" dirty="0" err="1"/>
              <a:t>rätt</a:t>
            </a:r>
            <a:r>
              <a:rPr lang="en-GB" sz="1500" dirty="0"/>
              <a:t> </a:t>
            </a:r>
            <a:r>
              <a:rPr lang="en-GB" sz="1500" dirty="0" err="1"/>
              <a:t>svar</a:t>
            </a:r>
            <a:r>
              <a:rPr lang="en-GB" sz="1500" dirty="0"/>
              <a:t>, men det </a:t>
            </a:r>
            <a:r>
              <a:rPr lang="en-GB" sz="1500" dirty="0" err="1"/>
              <a:t>finns</a:t>
            </a:r>
            <a:r>
              <a:rPr lang="en-GB" sz="1500" dirty="0"/>
              <a:t> </a:t>
            </a:r>
            <a:r>
              <a:rPr lang="en-GB" sz="1500" dirty="0" err="1"/>
              <a:t>bättre</a:t>
            </a:r>
            <a:r>
              <a:rPr lang="en-GB" sz="1500" dirty="0"/>
              <a:t> </a:t>
            </a:r>
            <a:r>
              <a:rPr lang="en-GB" sz="1500" dirty="0" err="1"/>
              <a:t>och</a:t>
            </a:r>
            <a:r>
              <a:rPr lang="en-GB" sz="1500" dirty="0"/>
              <a:t> </a:t>
            </a:r>
            <a:r>
              <a:rPr lang="en-GB" sz="1500" dirty="0" err="1"/>
              <a:t>sämre</a:t>
            </a:r>
            <a:endParaRPr lang="en-GB" sz="1500" dirty="0"/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4995D72C-C276-40D5-EE46-B718292B762E}"/>
              </a:ext>
            </a:extLst>
          </p:cNvPr>
          <p:cNvSpPr txBox="1"/>
          <p:nvPr/>
        </p:nvSpPr>
        <p:spPr>
          <a:xfrm>
            <a:off x="422753" y="3079903"/>
            <a:ext cx="255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/>
              <a:t>Besluta</a:t>
            </a:r>
            <a:r>
              <a:rPr lang="en-GB" sz="1200" i="1" dirty="0"/>
              <a:t> </a:t>
            </a:r>
            <a:r>
              <a:rPr lang="en-GB" sz="1200" i="1" dirty="0" err="1"/>
              <a:t>och</a:t>
            </a:r>
            <a:r>
              <a:rPr lang="en-GB" sz="1200" i="1" dirty="0"/>
              <a:t> </a:t>
            </a:r>
            <a:r>
              <a:rPr lang="en-GB" sz="1200" i="1" dirty="0" err="1"/>
              <a:t>göra</a:t>
            </a:r>
            <a:endParaRPr lang="en-GB" sz="1200" i="1" dirty="0"/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B3BAF70-A44B-B4FB-D35A-C30D24770EBC}"/>
              </a:ext>
            </a:extLst>
          </p:cNvPr>
          <p:cNvSpPr txBox="1"/>
          <p:nvPr/>
        </p:nvSpPr>
        <p:spPr>
          <a:xfrm>
            <a:off x="3301375" y="3079903"/>
            <a:ext cx="255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/>
              <a:t>Utred</a:t>
            </a:r>
            <a:r>
              <a:rPr lang="en-GB" sz="1200" i="1" dirty="0"/>
              <a:t>, </a:t>
            </a:r>
            <a:r>
              <a:rPr lang="en-GB" sz="1200" i="1" dirty="0" err="1"/>
              <a:t>besluta</a:t>
            </a:r>
            <a:r>
              <a:rPr lang="en-GB" sz="1200" i="1" dirty="0"/>
              <a:t>, </a:t>
            </a:r>
            <a:r>
              <a:rPr lang="en-GB" sz="1200" i="1" dirty="0" err="1"/>
              <a:t>göra</a:t>
            </a:r>
            <a:endParaRPr lang="en-GB" sz="1200" i="1" dirty="0"/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14CD243F-7975-B438-6C11-C0EBDB354696}"/>
              </a:ext>
            </a:extLst>
          </p:cNvPr>
          <p:cNvSpPr txBox="1"/>
          <p:nvPr/>
        </p:nvSpPr>
        <p:spPr>
          <a:xfrm>
            <a:off x="6196487" y="3079903"/>
            <a:ext cx="255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err="1"/>
              <a:t>Prova</a:t>
            </a:r>
            <a:r>
              <a:rPr lang="en-GB" sz="1200" i="1" dirty="0"/>
              <a:t> </a:t>
            </a:r>
            <a:r>
              <a:rPr lang="en-GB" sz="1200" i="1" dirty="0" err="1"/>
              <a:t>och</a:t>
            </a:r>
            <a:r>
              <a:rPr lang="en-GB" sz="1200" i="1" dirty="0"/>
              <a:t> </a:t>
            </a:r>
            <a:r>
              <a:rPr lang="en-GB" sz="1200" i="1" dirty="0" err="1"/>
              <a:t>lära</a:t>
            </a:r>
            <a:r>
              <a:rPr lang="en-GB" sz="1200" i="1" dirty="0"/>
              <a:t>, </a:t>
            </a:r>
            <a:r>
              <a:rPr lang="en-GB" sz="1200" i="1" dirty="0" err="1"/>
              <a:t>hela</a:t>
            </a:r>
            <a:r>
              <a:rPr lang="en-GB" sz="1200" i="1" dirty="0"/>
              <a:t> </a:t>
            </a:r>
            <a:r>
              <a:rPr lang="en-GB" sz="1200" i="1" dirty="0" err="1"/>
              <a:t>tiden</a:t>
            </a:r>
            <a:endParaRPr lang="en-GB" sz="1200" i="1" dirty="0"/>
          </a:p>
        </p:txBody>
      </p:sp>
      <p:sp>
        <p:nvSpPr>
          <p:cNvPr id="41" name="Platshållare för datum 40">
            <a:extLst>
              <a:ext uri="{FF2B5EF4-FFF2-40B4-BE49-F238E27FC236}">
                <a16:creationId xmlns:a16="http://schemas.microsoft.com/office/drawing/2014/main" id="{A171811A-E152-73D0-1494-68AFB4C8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42" name="Platshållare för sidfot 41">
            <a:extLst>
              <a:ext uri="{FF2B5EF4-FFF2-40B4-BE49-F238E27FC236}">
                <a16:creationId xmlns:a16="http://schemas.microsoft.com/office/drawing/2014/main" id="{FB98D552-0306-DCD1-F304-CBB897D6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757DB842-255D-2A4B-36CA-2BC932684064}"/>
              </a:ext>
            </a:extLst>
          </p:cNvPr>
          <p:cNvSpPr/>
          <p:nvPr/>
        </p:nvSpPr>
        <p:spPr>
          <a:xfrm>
            <a:off x="3301375" y="1849767"/>
            <a:ext cx="2555310" cy="1230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sv-SE" sz="1500" b="1" dirty="0">
                <a:solidFill>
                  <a:srgbClr val="0070C0"/>
                </a:solidFill>
              </a:rPr>
              <a:t>Zooma in</a:t>
            </a:r>
          </a:p>
          <a:p>
            <a:pPr algn="ctr">
              <a:spcBef>
                <a:spcPts val="600"/>
              </a:spcBef>
            </a:pPr>
            <a:r>
              <a:rPr lang="sv-SE" sz="1500" b="1" dirty="0">
                <a:solidFill>
                  <a:srgbClr val="0070C0"/>
                </a:solidFill>
              </a:rPr>
              <a:t>Styra delarna</a:t>
            </a:r>
          </a:p>
          <a:p>
            <a:pPr algn="ctr">
              <a:spcBef>
                <a:spcPts val="600"/>
              </a:spcBef>
            </a:pPr>
            <a:r>
              <a:rPr lang="sv-SE" sz="1500" b="1" dirty="0">
                <a:solidFill>
                  <a:srgbClr val="0070C0"/>
                </a:solidFill>
              </a:rPr>
              <a:t>Resultat genom addition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2013BA27-EE92-DD88-3C8F-9D3625C4AB9A}"/>
              </a:ext>
            </a:extLst>
          </p:cNvPr>
          <p:cNvSpPr/>
          <p:nvPr/>
        </p:nvSpPr>
        <p:spPr>
          <a:xfrm>
            <a:off x="6158541" y="1842032"/>
            <a:ext cx="2555310" cy="1230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sv-SE" sz="1500" b="1" dirty="0">
                <a:solidFill>
                  <a:srgbClr val="0070C0"/>
                </a:solidFill>
              </a:rPr>
              <a:t>Zooma ut</a:t>
            </a:r>
          </a:p>
          <a:p>
            <a:pPr algn="ctr">
              <a:spcAft>
                <a:spcPts val="600"/>
              </a:spcAft>
            </a:pPr>
            <a:r>
              <a:rPr lang="sv-SE" sz="1500" b="1" dirty="0">
                <a:solidFill>
                  <a:srgbClr val="0070C0"/>
                </a:solidFill>
              </a:rPr>
              <a:t>Styra helheten</a:t>
            </a:r>
          </a:p>
          <a:p>
            <a:pPr algn="ctr">
              <a:spcAft>
                <a:spcPts val="600"/>
              </a:spcAft>
            </a:pPr>
            <a:r>
              <a:rPr lang="sv-SE" sz="1500" b="1" dirty="0">
                <a:solidFill>
                  <a:srgbClr val="0070C0"/>
                </a:solidFill>
              </a:rPr>
              <a:t>Resultat genom interaktion</a:t>
            </a:r>
          </a:p>
        </p:txBody>
      </p:sp>
    </p:spTree>
    <p:extLst>
      <p:ext uri="{BB962C8B-B14F-4D97-AF65-F5344CB8AC3E}">
        <p14:creationId xmlns:p14="http://schemas.microsoft.com/office/powerpoint/2010/main" val="22505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klädsel, utomhus, blomkruka&#10;&#10;Automatiskt genererad beskrivning">
            <a:extLst>
              <a:ext uri="{FF2B5EF4-FFF2-40B4-BE49-F238E27FC236}">
                <a16:creationId xmlns:a16="http://schemas.microsoft.com/office/drawing/2014/main" id="{8A845DE4-7578-39C1-797B-053F039865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02"/>
          <a:stretch/>
        </p:blipFill>
        <p:spPr>
          <a:xfrm>
            <a:off x="4572000" y="95531"/>
            <a:ext cx="4572000" cy="4887947"/>
          </a:xfrm>
          <a:prstGeom prst="rect">
            <a:avLst/>
          </a:prstGeom>
        </p:spPr>
      </p:pic>
      <p:pic>
        <p:nvPicPr>
          <p:cNvPr id="6" name="Bildobjekt 5" descr="En bild som visar klädsel, byggnad, ingenjörskonst, industri&#10;&#10;Automatiskt genererad beskrivning">
            <a:extLst>
              <a:ext uri="{FF2B5EF4-FFF2-40B4-BE49-F238E27FC236}">
                <a16:creationId xmlns:a16="http://schemas.microsoft.com/office/drawing/2014/main" id="{72EBBEC9-A258-8A68-08C1-3FAD5F5B8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10" t="18001" r="3496"/>
          <a:stretch/>
        </p:blipFill>
        <p:spPr>
          <a:xfrm>
            <a:off x="0" y="95533"/>
            <a:ext cx="4572000" cy="488794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8A4A0BE-97EE-31BE-8CDD-61D6BC53D5EC}"/>
              </a:ext>
            </a:extLst>
          </p:cNvPr>
          <p:cNvSpPr/>
          <p:nvPr/>
        </p:nvSpPr>
        <p:spPr>
          <a:xfrm>
            <a:off x="4441371" y="95531"/>
            <a:ext cx="268942" cy="48879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DF8BD08-38DD-3789-378C-CD577271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E8E8546-4376-1601-80E3-1300520F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93A12D-ECD4-3ED5-2EAD-01308F64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6</a:t>
            </a:fld>
            <a:endParaRPr lang="sv-SE"/>
          </a:p>
        </p:txBody>
      </p:sp>
      <p:sp>
        <p:nvSpPr>
          <p:cNvPr id="8" name="Rektangel med rundade hörn 7">
            <a:extLst>
              <a:ext uri="{FF2B5EF4-FFF2-40B4-BE49-F238E27FC236}">
                <a16:creationId xmlns:a16="http://schemas.microsoft.com/office/drawing/2014/main" id="{F578157B-F023-1D83-8DF0-18037387F7CE}"/>
              </a:ext>
            </a:extLst>
          </p:cNvPr>
          <p:cNvSpPr/>
          <p:nvPr/>
        </p:nvSpPr>
        <p:spPr>
          <a:xfrm>
            <a:off x="1829700" y="2027439"/>
            <a:ext cx="2342550" cy="221278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/>
              <a:t>Förutsägbart</a:t>
            </a:r>
          </a:p>
          <a:p>
            <a:pPr algn="ctr"/>
            <a:r>
              <a:rPr lang="sv-SE" sz="2400" b="1" dirty="0"/>
              <a:t>Planeringsbart</a:t>
            </a:r>
          </a:p>
          <a:p>
            <a:pPr algn="ctr"/>
            <a:r>
              <a:rPr lang="sv-SE" sz="2400" b="1" dirty="0"/>
              <a:t>Styrbart</a:t>
            </a:r>
          </a:p>
        </p:txBody>
      </p:sp>
      <p:sp>
        <p:nvSpPr>
          <p:cNvPr id="9" name="Rektangel med rundade hörn 8">
            <a:extLst>
              <a:ext uri="{FF2B5EF4-FFF2-40B4-BE49-F238E27FC236}">
                <a16:creationId xmlns:a16="http://schemas.microsoft.com/office/drawing/2014/main" id="{0DC90626-1C2F-F77A-0EE6-61318640E80C}"/>
              </a:ext>
            </a:extLst>
          </p:cNvPr>
          <p:cNvSpPr/>
          <p:nvPr/>
        </p:nvSpPr>
        <p:spPr>
          <a:xfrm>
            <a:off x="6537916" y="2027439"/>
            <a:ext cx="2342550" cy="221278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/>
              <a:t>Påverka förutsättningar</a:t>
            </a:r>
          </a:p>
          <a:p>
            <a:pPr algn="ctr"/>
            <a:endParaRPr lang="sv-SE" sz="2400" b="1" dirty="0"/>
          </a:p>
          <a:p>
            <a:pPr algn="ctr"/>
            <a:r>
              <a:rPr lang="sv-SE" sz="2000" dirty="0"/>
              <a:t>Inte kontrollerbart</a:t>
            </a:r>
          </a:p>
        </p:txBody>
      </p:sp>
      <p:pic>
        <p:nvPicPr>
          <p:cNvPr id="10" name="Bildobjekt 9" descr="En bild som visar leende, smiley, tecknad serie, gul&#10;&#10;AI-genererat innehåll kan vara felaktigt.">
            <a:extLst>
              <a:ext uri="{FF2B5EF4-FFF2-40B4-BE49-F238E27FC236}">
                <a16:creationId xmlns:a16="http://schemas.microsoft.com/office/drawing/2014/main" id="{95DC1DD0-B58F-7085-DDD9-71FDBE270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7" y="728238"/>
            <a:ext cx="1995095" cy="1661540"/>
          </a:xfrm>
          <a:prstGeom prst="rect">
            <a:avLst/>
          </a:prstGeom>
        </p:spPr>
      </p:pic>
      <p:pic>
        <p:nvPicPr>
          <p:cNvPr id="11" name="Bildobjekt 10" descr="En bild som visar clipart, Grafik, smiley, tecknad serie&#10;&#10;AI-genererat innehåll kan vara felaktigt.">
            <a:extLst>
              <a:ext uri="{FF2B5EF4-FFF2-40B4-BE49-F238E27FC236}">
                <a16:creationId xmlns:a16="http://schemas.microsoft.com/office/drawing/2014/main" id="{8DBA0F63-E691-55EC-9C8C-33C9D496B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842" y="630684"/>
            <a:ext cx="2480698" cy="18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4CA874-0BF3-D8DF-603F-E9F5444B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Den oemotståndliga meningen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578CECD-AF39-006F-5578-7CC37FB8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634CF72-BDD6-17E0-7856-1E4DA914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5C552AC-A83D-EB5B-DD2C-161D9527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7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0B10E44-36AF-B291-9D27-E233070E7391}"/>
              </a:ext>
            </a:extLst>
          </p:cNvPr>
          <p:cNvSpPr txBox="1"/>
          <p:nvPr/>
        </p:nvSpPr>
        <p:spPr>
          <a:xfrm>
            <a:off x="2232422" y="4471988"/>
            <a:ext cx="4679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dirty="0"/>
              <a:t>Susanna Alexius, ”Att leda komplexa uppdrag”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FB39F249-55F7-5825-D33B-EA621B477441}"/>
              </a:ext>
            </a:extLst>
          </p:cNvPr>
          <p:cNvSpPr/>
          <p:nvPr/>
        </p:nvSpPr>
        <p:spPr>
          <a:xfrm>
            <a:off x="1096565" y="1714500"/>
            <a:ext cx="6950869" cy="13073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/>
              <a:t>Vi har en plan för det här</a:t>
            </a:r>
          </a:p>
        </p:txBody>
      </p:sp>
    </p:spTree>
    <p:extLst>
      <p:ext uri="{BB962C8B-B14F-4D97-AF65-F5344CB8AC3E}">
        <p14:creationId xmlns:p14="http://schemas.microsoft.com/office/powerpoint/2010/main" val="380806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olnformad pratbubbla 1">
            <a:extLst>
              <a:ext uri="{FF2B5EF4-FFF2-40B4-BE49-F238E27FC236}">
                <a16:creationId xmlns:a16="http://schemas.microsoft.com/office/drawing/2014/main" id="{764753C3-3B52-B4A2-083F-45E27960B701}"/>
              </a:ext>
            </a:extLst>
          </p:cNvPr>
          <p:cNvSpPr/>
          <p:nvPr/>
        </p:nvSpPr>
        <p:spPr>
          <a:xfrm>
            <a:off x="6720840" y="219456"/>
            <a:ext cx="2286000" cy="969264"/>
          </a:xfrm>
          <a:prstGeom prst="cloudCallout">
            <a:avLst>
              <a:gd name="adj1" fmla="val -27633"/>
              <a:gd name="adj2" fmla="val 1627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Hit ska vi</a:t>
            </a:r>
          </a:p>
          <a:p>
            <a:pPr algn="ctr"/>
            <a:r>
              <a:rPr lang="sv-SE" sz="1800" dirty="0" err="1">
                <a:solidFill>
                  <a:schemeClr val="tx1"/>
                </a:solidFill>
              </a:rPr>
              <a:t>Nyläge</a:t>
            </a:r>
            <a:endParaRPr lang="sv-SE" sz="1800" dirty="0">
              <a:solidFill>
                <a:schemeClr val="tx1"/>
              </a:solidFill>
            </a:endParaRPr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A11888C4-DE88-9A45-7BC3-1765AD1A6C11}"/>
              </a:ext>
            </a:extLst>
          </p:cNvPr>
          <p:cNvSpPr/>
          <p:nvPr/>
        </p:nvSpPr>
        <p:spPr>
          <a:xfrm>
            <a:off x="283464" y="3749040"/>
            <a:ext cx="2130552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Här är vi</a:t>
            </a:r>
          </a:p>
          <a:p>
            <a:pPr algn="ctr"/>
            <a:r>
              <a:rPr lang="sv-SE" sz="1800" dirty="0">
                <a:solidFill>
                  <a:schemeClr val="tx1"/>
                </a:solidFill>
              </a:rPr>
              <a:t>Nuläge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54867F2-F287-5D9C-2AF9-79BCDF02ABA6}"/>
              </a:ext>
            </a:extLst>
          </p:cNvPr>
          <p:cNvSpPr/>
          <p:nvPr/>
        </p:nvSpPr>
        <p:spPr>
          <a:xfrm>
            <a:off x="2002536" y="3236976"/>
            <a:ext cx="1828800" cy="5303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Aktivitet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E72DA31-4BDC-71D6-C64C-A22578AD3344}"/>
              </a:ext>
            </a:extLst>
          </p:cNvPr>
          <p:cNvSpPr/>
          <p:nvPr/>
        </p:nvSpPr>
        <p:spPr>
          <a:xfrm>
            <a:off x="3227832" y="2564892"/>
            <a:ext cx="1828800" cy="5303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Aktivitet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CB11465-6F11-7FA4-F6F8-380FA8414657}"/>
              </a:ext>
            </a:extLst>
          </p:cNvPr>
          <p:cNvSpPr/>
          <p:nvPr/>
        </p:nvSpPr>
        <p:spPr>
          <a:xfrm>
            <a:off x="4402836" y="1892808"/>
            <a:ext cx="1828800" cy="5303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Aktivitet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4DD9533-EF9C-978C-8181-096F7F8438E5}"/>
              </a:ext>
            </a:extLst>
          </p:cNvPr>
          <p:cNvSpPr/>
          <p:nvPr/>
        </p:nvSpPr>
        <p:spPr>
          <a:xfrm>
            <a:off x="5554980" y="1229868"/>
            <a:ext cx="1828800" cy="53035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Aktivitet</a:t>
            </a:r>
          </a:p>
        </p:txBody>
      </p:sp>
      <p:sp>
        <p:nvSpPr>
          <p:cNvPr id="8" name="Rektangel med rundade hörn 7">
            <a:extLst>
              <a:ext uri="{FF2B5EF4-FFF2-40B4-BE49-F238E27FC236}">
                <a16:creationId xmlns:a16="http://schemas.microsoft.com/office/drawing/2014/main" id="{04B60D90-9967-96BA-5DB2-645DF1567D99}"/>
              </a:ext>
            </a:extLst>
          </p:cNvPr>
          <p:cNvSpPr/>
          <p:nvPr/>
        </p:nvSpPr>
        <p:spPr>
          <a:xfrm>
            <a:off x="5793896" y="2555748"/>
            <a:ext cx="3086101" cy="2250520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Fungerar endast i en komplicerad värld</a:t>
            </a:r>
          </a:p>
          <a:p>
            <a:pPr algn="ctr"/>
            <a:endParaRPr lang="sv-SE" sz="2400" dirty="0">
              <a:solidFill>
                <a:schemeClr val="tx1"/>
              </a:solidFill>
            </a:endParaRPr>
          </a:p>
          <a:p>
            <a:pPr algn="ctr"/>
            <a:r>
              <a:rPr lang="sv-SE" sz="2400" b="1" dirty="0">
                <a:solidFill>
                  <a:schemeClr val="tx1"/>
                </a:solidFill>
              </a:rPr>
              <a:t>Vi</a:t>
            </a:r>
            <a:r>
              <a:rPr lang="sv-SE" sz="2400" dirty="0">
                <a:solidFill>
                  <a:schemeClr val="tx1"/>
                </a:solidFill>
              </a:rPr>
              <a:t> antar att vi har kontroll</a:t>
            </a:r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104B1BD0-76BF-4321-04C8-F8380DCD0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2025-04-16</a:t>
            </a:r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3BE04539-BBA9-1585-727B-2B6405D1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© Lennart Wittberg</a:t>
            </a:r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43E411A4-E4DA-8A5F-F7A0-F5A911E5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169B7-8149-0547-876A-274F1CE874C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90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Egen 1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EE68E9EB-2D12-524B-8CAF-3D7ED791C7CB}" vid="{80DDC256-4BF6-D244-B78A-45E16139BDA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5094A601CB0B4590D733D3AFEAAA4E" ma:contentTypeVersion="13" ma:contentTypeDescription="Skapa ett nytt dokument." ma:contentTypeScope="" ma:versionID="0a3ddbafd19c4c45a4837a19a66ef476">
  <xsd:schema xmlns:xsd="http://www.w3.org/2001/XMLSchema" xmlns:xs="http://www.w3.org/2001/XMLSchema" xmlns:p="http://schemas.microsoft.com/office/2006/metadata/properties" xmlns:ns2="20a70850-1dd5-4469-a3d3-e90934eb0a4b" xmlns:ns3="863629b7-e25f-43f2-a99e-0cfd60a7b768" targetNamespace="http://schemas.microsoft.com/office/2006/metadata/properties" ma:root="true" ma:fieldsID="4bec98996844442246fee9a30ae7dc78" ns2:_="" ns3:_="">
    <xsd:import namespace="20a70850-1dd5-4469-a3d3-e90934eb0a4b"/>
    <xsd:import namespace="863629b7-e25f-43f2-a99e-0cfd60a7b7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70850-1dd5-4469-a3d3-e90934eb0a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5efa82fb-9354-4acd-b788-aa5a5e384e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629b7-e25f-43f2-a99e-0cfd60a7b76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69103e3-3f84-4efa-a038-469a95940263}" ma:internalName="TaxCatchAll" ma:showField="CatchAllData" ma:web="863629b7-e25f-43f2-a99e-0cfd60a7b7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3629b7-e25f-43f2-a99e-0cfd60a7b768" xsi:nil="true"/>
    <lcf76f155ced4ddcb4097134ff3c332f xmlns="20a70850-1dd5-4469-a3d3-e90934eb0a4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B5086F-F7B6-4BA8-A0AA-4F07E5CB8022}"/>
</file>

<file path=customXml/itemProps2.xml><?xml version="1.0" encoding="utf-8"?>
<ds:datastoreItem xmlns:ds="http://schemas.openxmlformats.org/officeDocument/2006/customXml" ds:itemID="{06D7A692-CAC6-4123-8A01-E2A2A67E4F76}"/>
</file>

<file path=customXml/itemProps3.xml><?xml version="1.0" encoding="utf-8"?>
<ds:datastoreItem xmlns:ds="http://schemas.openxmlformats.org/officeDocument/2006/customXml" ds:itemID="{12C818B1-5388-4172-8CDA-21428D49E288}"/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1995</TotalTime>
  <Words>597</Words>
  <Application>Microsoft Macintosh PowerPoint</Application>
  <PresentationFormat>Bildspel på skärmen (16:9)</PresentationFormat>
  <Paragraphs>219</Paragraphs>
  <Slides>18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Office-tema</vt:lpstr>
      <vt:lpstr>Samhällsnytta genom systemsyn</vt:lpstr>
      <vt:lpstr>PowerPoint-presentation</vt:lpstr>
      <vt:lpstr>Vad är ett system?</vt:lpstr>
      <vt:lpstr>PowerPoint-presentation</vt:lpstr>
      <vt:lpstr>Problemlösningsmekanismer</vt:lpstr>
      <vt:lpstr>PowerPoint-presentation</vt:lpstr>
      <vt:lpstr>PowerPoint-presentation</vt:lpstr>
      <vt:lpstr>Den oemotståndliga meningen</vt:lpstr>
      <vt:lpstr>PowerPoint-presentation</vt:lpstr>
      <vt:lpstr>PowerPoint-presentation</vt:lpstr>
      <vt:lpstr>Hur agerar man i komplexitet?</vt:lpstr>
      <vt:lpstr>PowerPoint-presentation</vt:lpstr>
      <vt:lpstr>PowerPoint-presentation</vt:lpstr>
      <vt:lpstr>PowerPoint-presentation</vt:lpstr>
      <vt:lpstr>Kännetecken för komplexa system</vt:lpstr>
      <vt:lpstr>Styrningen har alltid flera syften</vt:lpstr>
      <vt:lpstr>PowerPoint-presentation</vt:lpstr>
      <vt:lpstr>Lästips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Nya perspektiv på styrning </dc:title>
  <dc:creator>Lennart Wittberg</dc:creator>
  <cp:lastModifiedBy>Lennart Wittberg</cp:lastModifiedBy>
  <cp:revision>60</cp:revision>
  <cp:lastPrinted>2023-09-29T08:07:52Z</cp:lastPrinted>
  <dcterms:created xsi:type="dcterms:W3CDTF">2022-11-08T13:30:23Z</dcterms:created>
  <dcterms:modified xsi:type="dcterms:W3CDTF">2025-04-14T07:29:04Z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0x010100495094A601CB0B4590D733D3AFEAAA4E</vt:lpwstr>
  </property>
</Properties>
</file>